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50" r:id="rId5"/>
    <p:sldMasterId id="2147483851" r:id="rId6"/>
    <p:sldMasterId id="2147483852" r:id="rId7"/>
    <p:sldMasterId id="2147483853" r:id="rId8"/>
    <p:sldMasterId id="2147483854" r:id="rId9"/>
    <p:sldMasterId id="2147483855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</p:sldIdLst>
  <p:sldSz cy="5143500" cx="9144000"/>
  <p:notesSz cx="6858000" cy="9144000"/>
  <p:embeddedFontLst>
    <p:embeddedFont>
      <p:font typeface="Roboto Thin"/>
      <p:regular r:id="rId63"/>
      <p:bold r:id="rId64"/>
      <p:italic r:id="rId65"/>
      <p:boldItalic r:id="rId66"/>
    </p:embeddedFont>
    <p:embeddedFont>
      <p:font typeface="Roboto Medium"/>
      <p:regular r:id="rId67"/>
      <p:bold r:id="rId68"/>
      <p:italic r:id="rId69"/>
      <p:boldItalic r:id="rId70"/>
    </p:embeddedFont>
    <p:embeddedFont>
      <p:font typeface="Roboto"/>
      <p:regular r:id="rId71"/>
      <p:bold r:id="rId72"/>
      <p:italic r:id="rId73"/>
      <p:boldItalic r:id="rId74"/>
    </p:embeddedFont>
    <p:embeddedFont>
      <p:font typeface="Amatic SC"/>
      <p:regular r:id="rId75"/>
      <p:bold r:id="rId76"/>
    </p:embeddedFont>
    <p:embeddedFont>
      <p:font typeface="Inconsolata"/>
      <p:regular r:id="rId77"/>
      <p:bold r:id="rId78"/>
    </p:embeddedFont>
    <p:embeddedFont>
      <p:font typeface="Roboto Light"/>
      <p:regular r:id="rId79"/>
      <p:bold r:id="rId80"/>
      <p:italic r:id="rId81"/>
      <p:boldItalic r:id="rId82"/>
    </p:embeddedFont>
    <p:embeddedFont>
      <p:font typeface="Helvetica Neue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813531-253B-432E-A084-6C8FB4E079E7}">
  <a:tblStyle styleId="{62813531-253B-432E-A084-6C8FB4E079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1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0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80" Type="http://schemas.openxmlformats.org/officeDocument/2006/relationships/font" Target="fonts/RobotoLight-bold.fntdata"/><Relationship Id="rId82" Type="http://schemas.openxmlformats.org/officeDocument/2006/relationships/font" Target="fonts/RobotoLight-boldItalic.fntdata"/><Relationship Id="rId81" Type="http://schemas.openxmlformats.org/officeDocument/2006/relationships/font" Target="fonts/RobotoLight-italic.fntdata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0.xml"/><Relationship Id="rId75" Type="http://schemas.openxmlformats.org/officeDocument/2006/relationships/font" Target="fonts/AmaticSC-regular.fntdata"/><Relationship Id="rId30" Type="http://schemas.openxmlformats.org/officeDocument/2006/relationships/slide" Target="slides/slide19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2.xml"/><Relationship Id="rId77" Type="http://schemas.openxmlformats.org/officeDocument/2006/relationships/font" Target="fonts/Inconsolata-regular.fntdata"/><Relationship Id="rId32" Type="http://schemas.openxmlformats.org/officeDocument/2006/relationships/slide" Target="slides/slide21.xml"/><Relationship Id="rId76" Type="http://schemas.openxmlformats.org/officeDocument/2006/relationships/font" Target="fonts/AmaticSC-bold.fntdata"/><Relationship Id="rId35" Type="http://schemas.openxmlformats.org/officeDocument/2006/relationships/slide" Target="slides/slide24.xml"/><Relationship Id="rId79" Type="http://schemas.openxmlformats.org/officeDocument/2006/relationships/font" Target="fonts/RobotoLight-regular.fntdata"/><Relationship Id="rId34" Type="http://schemas.openxmlformats.org/officeDocument/2006/relationships/slide" Target="slides/slide23.xml"/><Relationship Id="rId78" Type="http://schemas.openxmlformats.org/officeDocument/2006/relationships/font" Target="fonts/Inconsolata-bold.fntdata"/><Relationship Id="rId71" Type="http://schemas.openxmlformats.org/officeDocument/2006/relationships/font" Target="fonts/Roboto-regular.fntdata"/><Relationship Id="rId70" Type="http://schemas.openxmlformats.org/officeDocument/2006/relationships/font" Target="fonts/RobotoMedium-boldItalic.fntdata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20" Type="http://schemas.openxmlformats.org/officeDocument/2006/relationships/slide" Target="slides/slide9.xml"/><Relationship Id="rId64" Type="http://schemas.openxmlformats.org/officeDocument/2006/relationships/font" Target="fonts/RobotoThin-bold.fntdata"/><Relationship Id="rId63" Type="http://schemas.openxmlformats.org/officeDocument/2006/relationships/font" Target="fonts/RobotoThin-regular.fntdata"/><Relationship Id="rId22" Type="http://schemas.openxmlformats.org/officeDocument/2006/relationships/slide" Target="slides/slide11.xml"/><Relationship Id="rId66" Type="http://schemas.openxmlformats.org/officeDocument/2006/relationships/font" Target="fonts/RobotoThin-boldItalic.fntdata"/><Relationship Id="rId21" Type="http://schemas.openxmlformats.org/officeDocument/2006/relationships/slide" Target="slides/slide10.xml"/><Relationship Id="rId65" Type="http://schemas.openxmlformats.org/officeDocument/2006/relationships/font" Target="fonts/RobotoThin-italic.fntdata"/><Relationship Id="rId24" Type="http://schemas.openxmlformats.org/officeDocument/2006/relationships/slide" Target="slides/slide13.xml"/><Relationship Id="rId68" Type="http://schemas.openxmlformats.org/officeDocument/2006/relationships/font" Target="fonts/RobotoMedium-bold.fntdata"/><Relationship Id="rId23" Type="http://schemas.openxmlformats.org/officeDocument/2006/relationships/slide" Target="slides/slide12.xml"/><Relationship Id="rId67" Type="http://schemas.openxmlformats.org/officeDocument/2006/relationships/font" Target="fonts/RobotoMedium-regular.fntdata"/><Relationship Id="rId60" Type="http://schemas.openxmlformats.org/officeDocument/2006/relationships/slide" Target="slides/slide49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RobotoMedium-italic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55" Type="http://schemas.openxmlformats.org/officeDocument/2006/relationships/slide" Target="slides/slide44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slide" Target="slides/slide46.xml"/><Relationship Id="rId12" Type="http://schemas.openxmlformats.org/officeDocument/2006/relationships/slide" Target="slides/slide1.xml"/><Relationship Id="rId56" Type="http://schemas.openxmlformats.org/officeDocument/2006/relationships/slide" Target="slides/slide45.xml"/><Relationship Id="rId15" Type="http://schemas.openxmlformats.org/officeDocument/2006/relationships/slide" Target="slides/slide4.xml"/><Relationship Id="rId59" Type="http://schemas.openxmlformats.org/officeDocument/2006/relationships/slide" Target="slides/slide48.xml"/><Relationship Id="rId14" Type="http://schemas.openxmlformats.org/officeDocument/2006/relationships/slide" Target="slides/slide3.xml"/><Relationship Id="rId58" Type="http://schemas.openxmlformats.org/officeDocument/2006/relationships/slide" Target="slides/slide4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we.mitre.org/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gdf97a28e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6" name="Google Shape;3456;gdf97a28e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gdf97a28eb5_1_15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8" name="Google Shape;3548;gdf97a28eb5_1_15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gdf97a28eb5_1_15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6" name="Google Shape;3556;gdf97a28eb5_1_15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gdf97a28eb5_1_15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4" name="Google Shape;3564;gdf97a28eb5_1_15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gdf97a28eb5_1_15145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1" name="Google Shape;3571;gdf97a28eb5_1_15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gdf97a28eb5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9" name="Google Shape;3579;gdf97a28eb5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7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df97a28eb5_1_4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df97a28eb5_1_4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df97a28eb5_2_1087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5" name="Google Shape;3595;gdf97a28eb5_2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df97a28eb5_2_1094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3" name="Google Shape;3603;gdf97a28eb5_2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gdf97a28eb5_2_1101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1" name="Google Shape;3611;gdf97a28eb5_2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gdf97a28eb5_2_25339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9" name="Google Shape;3619;gdf97a28eb5_2_25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dda2ee777d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dda2ee777d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df97a28eb5_2_1108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7" name="Google Shape;3627;gdf97a28eb5_2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3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Google Shape;3634;gdf97a28eb5_1_7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5" name="Google Shape;3635;gdf97a28eb5_1_7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0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gdf97a28eb5_2_3243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2" name="Google Shape;3642;gdf97a28eb5_2_3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gdf97a28eb5_2_3255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9" name="Google Shape;3649;gdf97a28eb5_2_3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df97a28eb5_2_3267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6" name="Google Shape;3656;gdf97a28eb5_2_3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df97a28eb5_1_8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df97a28eb5_1_8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8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df97a28eb5_2_5384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0" name="Google Shape;3670;gdf97a28eb5_2_5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5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df97a28eb5_0_2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7" name="Google Shape;3677;gdf97a28eb5_0_2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gdf97a28eb5_0_2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3" name="Google Shape;3683;gdf97a28eb5_0_2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gdf97a28eb5_0_244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1" name="Google Shape;3691;gdf97a28eb5_0_2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gdf97a28eb5_0_24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gdf97a28eb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1" name="Google Shape;3491;gdf97a28eb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df97a28eb5_2_1344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1" name="Google Shape;3701;gdf97a28eb5_2_13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2" name="Google Shape;3702;gdf97a28eb5_2_134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df97a28eb5_0_2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df97a28eb5_0_2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df97a28eb5_0_246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7" name="Google Shape;3717;gdf97a28eb5_0_2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8" name="Google Shape;3718;gdf97a28eb5_0_24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gdf97a28eb5_2_1555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7" name="Google Shape;3727;gdf97a28eb5_2_15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8" name="Google Shape;3728;gdf97a28eb5_2_155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gdf97a28eb5_2_1556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6" name="Google Shape;3736;gdf97a28eb5_2_15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7" name="Google Shape;3737;gdf97a28eb5_2_155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gdf97a28eb5_2_1557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5" name="Google Shape;3745;gdf97a28eb5_2_15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6" name="Google Shape;3746;gdf97a28eb5_2_155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Google Shape;3753;gdf97a28eb5_0_2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4" name="Google Shape;3754;gdf97a28eb5_0_2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gdf97a28eb5_0_247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0" name="Google Shape;3760;gdf97a28eb5_0_2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gdf97a28eb5_0_24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7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gdf97a28eb5_2_1769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9" name="Google Shape;3769;gdf97a28eb5_2_17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0" name="Google Shape;3770;gdf97a28eb5_2_176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df97a28eb5_2_1770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9" name="Google Shape;3779;gdf97a28eb5_2_17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0" name="Google Shape;3780;gdf97a28eb5_2_177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gdf97a28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9" name="Google Shape;3499;gdf97a28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gdf97a28eb5_2_1771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9" name="Google Shape;3789;gdf97a28eb5_2_17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0" name="Google Shape;3790;gdf97a28eb5_2_177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gdf97a28eb5_2_1772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9" name="Google Shape;3799;gdf97a28eb5_2_17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0" name="Google Shape;3800;gdf97a28eb5_2_177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df97a28eb5_2_23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9" name="Google Shape;3809;gdf97a28eb5_2_23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gdf97a28eb5_0_2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5" name="Google Shape;3815;gdf97a28eb5_0_2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df97a28eb5_2_22113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1" name="Google Shape;3821;gdf97a28eb5_2_22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6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gdf97a28eb5_2_22139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8" name="Google Shape;3828;gdf97a28eb5_2_22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df97a28eb5_2_22125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6" name="Google Shape;3836;gdf97a28eb5_2_22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df97a28eb5_2_22131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3" name="Google Shape;3843;gdf97a28eb5_2_22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gdf97a28eb5_2_22146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2" name="Google Shape;3852;gdf97a28eb5_2_2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df97a28eb5_2_22152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9" name="Google Shape;3859;gdf97a28eb5_2_22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gdf97a28eb5_1_2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4" name="Google Shape;3504;gdf97a28eb5_1_2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https://cwe.mitre.org/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df97a28eb5_2_22159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7" name="Google Shape;3867;gdf97a28eb5_2_22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e05524226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e0552422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df97a28eb5_1_14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2" name="Google Shape;3512;gdf97a28eb5_1_14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df97a28eb5_1_14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0" name="Google Shape;3520;gdf97a28eb5_1_14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7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gdf97a28eb5_1_14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9" name="Google Shape;3529;gdf97a28eb5_1_14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df97a28eb5_1_15062:notes"/>
          <p:cNvSpPr/>
          <p:nvPr>
            <p:ph idx="2" type="sldImg"/>
          </p:nvPr>
        </p:nvSpPr>
        <p:spPr>
          <a:xfrm>
            <a:off x="38179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9" name="Google Shape;3539;gdf97a28eb5_1_15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6.png"/><Relationship Id="rId3" Type="http://schemas.openxmlformats.org/officeDocument/2006/relationships/image" Target="../media/image13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Relationship Id="rId3" Type="http://schemas.openxmlformats.org/officeDocument/2006/relationships/image" Target="../media/image140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Relationship Id="rId3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Relationship Id="rId3" Type="http://schemas.openxmlformats.org/officeDocument/2006/relationships/image" Target="../media/image124.png"/><Relationship Id="rId4" Type="http://schemas.openxmlformats.org/officeDocument/2006/relationships/image" Target="../media/image13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Relationship Id="rId3" Type="http://schemas.openxmlformats.org/officeDocument/2006/relationships/image" Target="../media/image154.png"/><Relationship Id="rId4" Type="http://schemas.openxmlformats.org/officeDocument/2006/relationships/image" Target="../media/image12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0.png"/><Relationship Id="rId3" Type="http://schemas.openxmlformats.org/officeDocument/2006/relationships/image" Target="../media/image128.png"/><Relationship Id="rId4" Type="http://schemas.openxmlformats.org/officeDocument/2006/relationships/image" Target="../media/image13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0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0.png"/><Relationship Id="rId3" Type="http://schemas.openxmlformats.org/officeDocument/2006/relationships/image" Target="../media/image148.png"/><Relationship Id="rId4" Type="http://schemas.openxmlformats.org/officeDocument/2006/relationships/image" Target="../media/image147.png"/><Relationship Id="rId5" Type="http://schemas.openxmlformats.org/officeDocument/2006/relationships/image" Target="../media/image149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145.png"/><Relationship Id="rId4" Type="http://schemas.openxmlformats.org/officeDocument/2006/relationships/image" Target="../media/image141.png"/><Relationship Id="rId5" Type="http://schemas.openxmlformats.org/officeDocument/2006/relationships/image" Target="../media/image14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6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55.png"/><Relationship Id="rId4" Type="http://schemas.openxmlformats.org/officeDocument/2006/relationships/image" Target="../media/image146.png"/><Relationship Id="rId5" Type="http://schemas.openxmlformats.org/officeDocument/2006/relationships/image" Target="../media/image159.png"/><Relationship Id="rId6" Type="http://schemas.openxmlformats.org/officeDocument/2006/relationships/image" Target="../media/image153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8.png"/><Relationship Id="rId3" Type="http://schemas.openxmlformats.org/officeDocument/2006/relationships/image" Target="../media/image157.png"/><Relationship Id="rId4" Type="http://schemas.openxmlformats.org/officeDocument/2006/relationships/image" Target="../media/image156.png"/><Relationship Id="rId5" Type="http://schemas.openxmlformats.org/officeDocument/2006/relationships/image" Target="../media/image16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0.png"/><Relationship Id="rId3" Type="http://schemas.openxmlformats.org/officeDocument/2006/relationships/image" Target="../media/image166.png"/><Relationship Id="rId4" Type="http://schemas.openxmlformats.org/officeDocument/2006/relationships/image" Target="../media/image163.png"/><Relationship Id="rId5" Type="http://schemas.openxmlformats.org/officeDocument/2006/relationships/image" Target="../media/image162.png"/><Relationship Id="rId6" Type="http://schemas.openxmlformats.org/officeDocument/2006/relationships/image" Target="../media/image164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71.png"/><Relationship Id="rId4" Type="http://schemas.openxmlformats.org/officeDocument/2006/relationships/image" Target="../media/image167.png"/><Relationship Id="rId5" Type="http://schemas.openxmlformats.org/officeDocument/2006/relationships/image" Target="../media/image165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2.png"/><Relationship Id="rId6" Type="http://schemas.openxmlformats.org/officeDocument/2006/relationships/image" Target="../media/image174.png"/><Relationship Id="rId7" Type="http://schemas.openxmlformats.org/officeDocument/2006/relationships/image" Target="../media/image173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6.png"/><Relationship Id="rId3" Type="http://schemas.openxmlformats.org/officeDocument/2006/relationships/image" Target="../media/image180.png"/><Relationship Id="rId4" Type="http://schemas.openxmlformats.org/officeDocument/2006/relationships/image" Target="../media/image178.png"/><Relationship Id="rId5" Type="http://schemas.openxmlformats.org/officeDocument/2006/relationships/image" Target="../media/image185.png"/><Relationship Id="rId6" Type="http://schemas.openxmlformats.org/officeDocument/2006/relationships/image" Target="../media/image175.png"/><Relationship Id="rId7" Type="http://schemas.openxmlformats.org/officeDocument/2006/relationships/image" Target="../media/image17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84.png"/><Relationship Id="rId4" Type="http://schemas.openxmlformats.org/officeDocument/2006/relationships/image" Target="../media/image183.png"/><Relationship Id="rId5" Type="http://schemas.openxmlformats.org/officeDocument/2006/relationships/image" Target="../media/image179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90.png"/><Relationship Id="rId5" Type="http://schemas.openxmlformats.org/officeDocument/2006/relationships/image" Target="../media/image189.png"/><Relationship Id="rId6" Type="http://schemas.openxmlformats.org/officeDocument/2006/relationships/image" Target="../media/image187.png"/><Relationship Id="rId7" Type="http://schemas.openxmlformats.org/officeDocument/2006/relationships/image" Target="../media/image186.png"/><Relationship Id="rId8" Type="http://schemas.openxmlformats.org/officeDocument/2006/relationships/image" Target="../media/image208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8.png"/><Relationship Id="rId3" Type="http://schemas.openxmlformats.org/officeDocument/2006/relationships/image" Target="../media/image195.png"/><Relationship Id="rId4" Type="http://schemas.openxmlformats.org/officeDocument/2006/relationships/image" Target="../media/image194.png"/><Relationship Id="rId5" Type="http://schemas.openxmlformats.org/officeDocument/2006/relationships/image" Target="../media/image191.png"/><Relationship Id="rId6" Type="http://schemas.openxmlformats.org/officeDocument/2006/relationships/image" Target="../media/image193.png"/><Relationship Id="rId7" Type="http://schemas.openxmlformats.org/officeDocument/2006/relationships/image" Target="../media/image192.png"/><Relationship Id="rId8" Type="http://schemas.openxmlformats.org/officeDocument/2006/relationships/image" Target="../media/image210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96.png"/><Relationship Id="rId4" Type="http://schemas.openxmlformats.org/officeDocument/2006/relationships/image" Target="../media/image198.png"/><Relationship Id="rId5" Type="http://schemas.openxmlformats.org/officeDocument/2006/relationships/image" Target="../media/image197.png"/><Relationship Id="rId6" Type="http://schemas.openxmlformats.org/officeDocument/2006/relationships/image" Target="../media/image200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2.png"/><Relationship Id="rId3" Type="http://schemas.openxmlformats.org/officeDocument/2006/relationships/image" Target="../media/image199.png"/><Relationship Id="rId4" Type="http://schemas.openxmlformats.org/officeDocument/2006/relationships/image" Target="../media/image204.png"/><Relationship Id="rId9" Type="http://schemas.openxmlformats.org/officeDocument/2006/relationships/image" Target="../media/image214.png"/><Relationship Id="rId5" Type="http://schemas.openxmlformats.org/officeDocument/2006/relationships/image" Target="../media/image201.png"/><Relationship Id="rId6" Type="http://schemas.openxmlformats.org/officeDocument/2006/relationships/image" Target="../media/image207.png"/><Relationship Id="rId7" Type="http://schemas.openxmlformats.org/officeDocument/2006/relationships/image" Target="../media/image209.png"/><Relationship Id="rId8" Type="http://schemas.openxmlformats.org/officeDocument/2006/relationships/image" Target="../media/image21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3.png"/><Relationship Id="rId3" Type="http://schemas.openxmlformats.org/officeDocument/2006/relationships/image" Target="../media/image216.png"/><Relationship Id="rId4" Type="http://schemas.openxmlformats.org/officeDocument/2006/relationships/image" Target="../media/image218.png"/><Relationship Id="rId9" Type="http://schemas.openxmlformats.org/officeDocument/2006/relationships/image" Target="../media/image215.png"/><Relationship Id="rId5" Type="http://schemas.openxmlformats.org/officeDocument/2006/relationships/image" Target="../media/image217.png"/><Relationship Id="rId6" Type="http://schemas.openxmlformats.org/officeDocument/2006/relationships/image" Target="../media/image221.png"/><Relationship Id="rId7" Type="http://schemas.openxmlformats.org/officeDocument/2006/relationships/image" Target="../media/image220.png"/><Relationship Id="rId8" Type="http://schemas.openxmlformats.org/officeDocument/2006/relationships/image" Target="../media/image219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3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Relationship Id="rId3" Type="http://schemas.openxmlformats.org/officeDocument/2006/relationships/image" Target="../media/image23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2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4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9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6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3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2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5.png"/><Relationship Id="rId3" Type="http://schemas.openxmlformats.org/officeDocument/2006/relationships/image" Target="../media/image224.png"/><Relationship Id="rId4" Type="http://schemas.openxmlformats.org/officeDocument/2006/relationships/image" Target="../media/image2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5.png"/><Relationship Id="rId3" Type="http://schemas.openxmlformats.org/officeDocument/2006/relationships/image" Target="../media/image224.png"/><Relationship Id="rId4" Type="http://schemas.openxmlformats.org/officeDocument/2006/relationships/image" Target="../media/image22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5.png"/><Relationship Id="rId3" Type="http://schemas.openxmlformats.org/officeDocument/2006/relationships/image" Target="../media/image224.png"/><Relationship Id="rId4" Type="http://schemas.openxmlformats.org/officeDocument/2006/relationships/image" Target="../media/image228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5.png"/><Relationship Id="rId3" Type="http://schemas.openxmlformats.org/officeDocument/2006/relationships/image" Target="../media/image224.png"/><Relationship Id="rId4" Type="http://schemas.openxmlformats.org/officeDocument/2006/relationships/image" Target="../media/image23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5.png"/><Relationship Id="rId3" Type="http://schemas.openxmlformats.org/officeDocument/2006/relationships/image" Target="../media/image224.png"/><Relationship Id="rId4" Type="http://schemas.openxmlformats.org/officeDocument/2006/relationships/image" Target="../media/image233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5.png"/><Relationship Id="rId3" Type="http://schemas.openxmlformats.org/officeDocument/2006/relationships/image" Target="../media/image224.png"/><Relationship Id="rId4" Type="http://schemas.openxmlformats.org/officeDocument/2006/relationships/image" Target="../media/image232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9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4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3.png"/><Relationship Id="rId3" Type="http://schemas.openxmlformats.org/officeDocument/2006/relationships/image" Target="../media/image235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7.png"/><Relationship Id="rId3" Type="http://schemas.openxmlformats.org/officeDocument/2006/relationships/image" Target="../media/image236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7.png"/><Relationship Id="rId3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8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7.png"/><Relationship Id="rId3" Type="http://schemas.openxmlformats.org/officeDocument/2006/relationships/image" Target="../media/image239.png"/><Relationship Id="rId4" Type="http://schemas.openxmlformats.org/officeDocument/2006/relationships/image" Target="../media/image241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1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7.png"/><Relationship Id="rId3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0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2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2.png"/><Relationship Id="rId3" Type="http://schemas.openxmlformats.org/officeDocument/2006/relationships/image" Target="../media/image245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4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3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2.png"/><Relationship Id="rId3" Type="http://schemas.openxmlformats.org/officeDocument/2006/relationships/image" Target="../media/image245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4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3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2.png"/><Relationship Id="rId3" Type="http://schemas.openxmlformats.org/officeDocument/2006/relationships/image" Target="../media/image245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2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4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3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2.png"/><Relationship Id="rId3" Type="http://schemas.openxmlformats.org/officeDocument/2006/relationships/image" Target="../media/image245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2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4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2.png"/><Relationship Id="rId3" Type="http://schemas.openxmlformats.org/officeDocument/2006/relationships/image" Target="../media/image245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2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4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3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7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3.png"/><Relationship Id="rId3" Type="http://schemas.openxmlformats.org/officeDocument/2006/relationships/image" Target="../media/image249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8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0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2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3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1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5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7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8.png"/><Relationship Id="rId4" Type="http://schemas.openxmlformats.org/officeDocument/2006/relationships/image" Target="../media/image30.png"/><Relationship Id="rId5" Type="http://schemas.openxmlformats.org/officeDocument/2006/relationships/image" Target="../media/image49.png"/><Relationship Id="rId6" Type="http://schemas.openxmlformats.org/officeDocument/2006/relationships/image" Target="../media/image3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7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58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7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72.png"/><Relationship Id="rId4" Type="http://schemas.openxmlformats.org/officeDocument/2006/relationships/image" Target="../media/image69.png"/><Relationship Id="rId5" Type="http://schemas.openxmlformats.org/officeDocument/2006/relationships/image" Target="../media/image74.png"/><Relationship Id="rId6" Type="http://schemas.openxmlformats.org/officeDocument/2006/relationships/image" Target="../media/image83.png"/><Relationship Id="rId7" Type="http://schemas.openxmlformats.org/officeDocument/2006/relationships/image" Target="../media/image81.png"/><Relationship Id="rId8" Type="http://schemas.openxmlformats.org/officeDocument/2006/relationships/image" Target="../media/image8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85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5" Type="http://schemas.openxmlformats.org/officeDocument/2006/relationships/image" Target="../media/image89.png"/><Relationship Id="rId6" Type="http://schemas.openxmlformats.org/officeDocument/2006/relationships/image" Target="../media/image8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8.png"/><Relationship Id="rId5" Type="http://schemas.openxmlformats.org/officeDocument/2006/relationships/image" Target="../media/image94.png"/><Relationship Id="rId6" Type="http://schemas.openxmlformats.org/officeDocument/2006/relationships/image" Target="../media/image90.png"/><Relationship Id="rId7" Type="http://schemas.openxmlformats.org/officeDocument/2006/relationships/image" Target="../media/image100.png"/><Relationship Id="rId8" Type="http://schemas.openxmlformats.org/officeDocument/2006/relationships/image" Target="../media/image10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95.png"/><Relationship Id="rId4" Type="http://schemas.openxmlformats.org/officeDocument/2006/relationships/image" Target="../media/image104.png"/><Relationship Id="rId9" Type="http://schemas.openxmlformats.org/officeDocument/2006/relationships/image" Target="../media/image97.png"/><Relationship Id="rId5" Type="http://schemas.openxmlformats.org/officeDocument/2006/relationships/image" Target="../media/image102.png"/><Relationship Id="rId6" Type="http://schemas.openxmlformats.org/officeDocument/2006/relationships/image" Target="../media/image99.png"/><Relationship Id="rId7" Type="http://schemas.openxmlformats.org/officeDocument/2006/relationships/image" Target="../media/image103.png"/><Relationship Id="rId8" Type="http://schemas.openxmlformats.org/officeDocument/2006/relationships/image" Target="../media/image10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5.png"/><Relationship Id="rId3" Type="http://schemas.openxmlformats.org/officeDocument/2006/relationships/image" Target="../media/image1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11.png"/><Relationship Id="rId4" Type="http://schemas.openxmlformats.org/officeDocument/2006/relationships/image" Target="../media/image12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11.png"/><Relationship Id="rId4" Type="http://schemas.openxmlformats.org/officeDocument/2006/relationships/image" Target="../media/image11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11.png"/><Relationship Id="rId4" Type="http://schemas.openxmlformats.org/officeDocument/2006/relationships/image" Target="../media/image12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11.png"/><Relationship Id="rId4" Type="http://schemas.openxmlformats.org/officeDocument/2006/relationships/image" Target="../media/image12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11.png"/><Relationship Id="rId4" Type="http://schemas.openxmlformats.org/officeDocument/2006/relationships/image" Target="../media/image11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11.png"/><Relationship Id="rId4" Type="http://schemas.openxmlformats.org/officeDocument/2006/relationships/image" Target="../media/image12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1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10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447" name="Google Shape;1447;p10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243" cy="2002014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9" name="Google Shape;1449;p10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oogle Shape;1451;p10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10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53" name="Google Shape;1453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5" name="Google Shape;1455;p10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6" name="Google Shape;1456;p10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457" name="Google Shape;145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3051" cy="406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10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10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2" name="Google Shape;146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4" name="Google Shape;1464;p10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65" name="Google Shape;1465;p10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6908" cy="1910597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7" name="Google Shape;1467;p10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8" name="Google Shape;1468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9" name="Google Shape;1469;p1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10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207" cy="65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3" name="Google Shape;1473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4" name="Google Shape;147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5" name="Google Shape;147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6" name="Google Shape;1476;p10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77" name="Google Shape;1477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10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9" name="Google Shape;1479;p10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oogle Shape;1481;p10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3" name="Google Shape;14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5" name="Google Shape;1485;p10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86" name="Google Shape;1486;p10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87" name="Google Shape;1487;p10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8" name="Google Shape;1488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489" name="Google Shape;1489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49584" cy="514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0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92" name="Google Shape;1492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3" name="Google Shape;1493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95" name="Google Shape;1495;p10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96" name="Google Shape;1496;p10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497" name="Google Shape;1497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8" name="Google Shape;1498;p10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499" name="Google Shape;1499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603" cy="114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Google Shape;1501;p11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1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03" name="Google Shape;1503;p11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6909" cy="198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1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5" name="Google Shape;150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7" name="Google Shape;1507;p11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8" name="Google Shape;1508;p11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9" name="Google Shape;1509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10" name="Google Shape;1510;p11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1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13" name="Google Shape;1513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4" name="Google Shape;1514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5" name="Google Shape;1515;p11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498" cy="623916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17" name="Google Shape;1517;p11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518" name="Google Shape;1518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9" name="Google Shape;1519;p11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0" name="Google Shape;1520;p1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4" name="Google Shape;1524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525" name="Google Shape;1525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7" name="Google Shape;1527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8" name="Google Shape;1528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529" name="Google Shape;1529;p11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30" name="Google Shape;1530;p1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1" name="Google Shape;1531;p11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2" name="Google Shape;1532;p11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33" name="Google Shape;1533;p1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1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5" name="Google Shape;1535;p11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36" name="Google Shape;1536;p1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7" name="Google Shape;1537;p11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8" name="Google Shape;1538;p11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539" name="Google Shape;1539;p1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0" name="Google Shape;1540;p11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1" name="Google Shape;1541;p11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2" name="Google Shape;1542;p11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1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1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1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6" name="Google Shape;1546;p11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7" name="Google Shape;1547;p11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1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51" name="Google Shape;1551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552" name="Google Shape;1552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3" name="Google Shape;1553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4" name="Google Shape;1554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556" name="Google Shape;1556;p11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557" name="Google Shape;1557;p1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8" name="Google Shape;1558;p1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9" name="Google Shape;1559;p11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560" name="Google Shape;1560;p1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1" name="Google Shape;1561;p1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11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563" name="Google Shape;1563;p1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4" name="Google Shape;1564;p1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5" name="Google Shape;1565;p11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566" name="Google Shape;1566;p1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7" name="Google Shape;1567;p1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8" name="Google Shape;1568;p11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9" name="Google Shape;1569;p11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1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1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1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73" name="Google Shape;1573;p11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74" name="Google Shape;1574;p11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575" name="Google Shape;1575;p11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576" name="Google Shape;1576;p1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7" name="Google Shape;1577;p1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8" name="Google Shape;1578;p11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1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1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83" name="Google Shape;1583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584" name="Google Shape;1584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5" name="Google Shape;1585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6" name="Google Shape;1586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7" name="Google Shape;1587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588" name="Google Shape;1588;p11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589" name="Google Shape;1589;p11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0" name="Google Shape;1590;p11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11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92" name="Google Shape;1592;p11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3" name="Google Shape;1593;p11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594" name="Google Shape;1594;p11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5" name="Google Shape;1595;p11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6" name="Google Shape;1596;p11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7" name="Google Shape;1597;p11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598" name="Google Shape;1598;p11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9" name="Google Shape;1599;p11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0" name="Google Shape;1600;p11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1" name="Google Shape;1601;p11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602" name="Google Shape;1602;p11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03" name="Google Shape;1603;p11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1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5" name="Google Shape;1605;p11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606" name="Google Shape;1606;p11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07" name="Google Shape;1607;p11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8" name="Google Shape;1608;p11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9" name="Google Shape;1609;p11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610" name="Google Shape;1610;p11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11" name="Google Shape;1611;p11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2" name="Google Shape;1612;p11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13" name="Google Shape;1613;p11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14" name="Google Shape;1614;p11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15" name="Google Shape;1615;p11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16" name="Google Shape;1616;p11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1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20" name="Google Shape;1620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621" name="Google Shape;1621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2" name="Google Shape;1622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3" name="Google Shape;1623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4" name="Google Shape;1624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625" name="Google Shape;1625;p11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626" name="Google Shape;1626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7" name="Google Shape;1627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8" name="Google Shape;1628;p11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29" name="Google Shape;1629;p11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0" name="Google Shape;1630;p11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631" name="Google Shape;1631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2" name="Google Shape;1632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3" name="Google Shape;1633;p11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4" name="Google Shape;1634;p11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635" name="Google Shape;1635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6" name="Google Shape;1636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7" name="Google Shape;1637;p11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8" name="Google Shape;1638;p11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639" name="Google Shape;1639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40" name="Google Shape;1640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1" name="Google Shape;1641;p11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2" name="Google Shape;1642;p11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643" name="Google Shape;1643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44" name="Google Shape;1644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5" name="Google Shape;1645;p11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6" name="Google Shape;1646;p11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647" name="Google Shape;1647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48" name="Google Shape;1648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9" name="Google Shape;1649;p11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50" name="Google Shape;1650;p11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51" name="Google Shape;1651;p11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52" name="Google Shape;1652;p11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53" name="Google Shape;1653;p11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1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57" name="Google Shape;1657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658" name="Google Shape;1658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9" name="Google Shape;1659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0" name="Google Shape;1660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1" name="Google Shape;1661;p1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662" name="Google Shape;1662;p11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663" name="Google Shape;1663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4" name="Google Shape;1664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5" name="Google Shape;1665;p11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66" name="Google Shape;1666;p11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7" name="Google Shape;1667;p11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668" name="Google Shape;1668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9" name="Google Shape;1669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0" name="Google Shape;1670;p11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71" name="Google Shape;1671;p11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2" name="Google Shape;1672;p11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673" name="Google Shape;1673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4" name="Google Shape;1674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5" name="Google Shape;1675;p11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76" name="Google Shape;1676;p11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7" name="Google Shape;1677;p11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678" name="Google Shape;1678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9" name="Google Shape;1679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0" name="Google Shape;1680;p11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81" name="Google Shape;1681;p11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2" name="Google Shape;1682;p11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683" name="Google Shape;1683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4" name="Google Shape;1684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5" name="Google Shape;1685;p11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86" name="Google Shape;1686;p11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7" name="Google Shape;1687;p11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688" name="Google Shape;1688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9" name="Google Shape;1689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0" name="Google Shape;1690;p11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91" name="Google Shape;1691;p11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2" name="Google Shape;1692;p11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693" name="Google Shape;1693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4" name="Google Shape;1694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5" name="Google Shape;1695;p11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98" name="Google Shape;1698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699" name="Google Shape;1699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1" name="Google Shape;1701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2" name="Google Shape;1702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03" name="Google Shape;1703;p11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4" name="Google Shape;1704;p11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705" name="Google Shape;1705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6" name="Google Shape;1706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7" name="Google Shape;1707;p11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08" name="Google Shape;1708;p11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9" name="Google Shape;1709;p11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710" name="Google Shape;1710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1" name="Google Shape;1711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2" name="Google Shape;1712;p11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13" name="Google Shape;1713;p11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4" name="Google Shape;1714;p11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715" name="Google Shape;1715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6" name="Google Shape;1716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7" name="Google Shape;1717;p11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18" name="Google Shape;1718;p11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9" name="Google Shape;1719;p11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720" name="Google Shape;1720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1" name="Google Shape;1721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2" name="Google Shape;1722;p11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23" name="Google Shape;1723;p11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4" name="Google Shape;1724;p11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725" name="Google Shape;1725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6" name="Google Shape;1726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7" name="Google Shape;1727;p11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28" name="Google Shape;1728;p11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9" name="Google Shape;1729;p11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730" name="Google Shape;1730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1" name="Google Shape;1731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2" name="Google Shape;1732;p11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33" name="Google Shape;1733;p11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4" name="Google Shape;1734;p11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735" name="Google Shape;1735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6" name="Google Shape;1736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7" name="Google Shape;1737;p11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38" name="Google Shape;1738;p11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9" name="Google Shape;1739;p11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740" name="Google Shape;1740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1" name="Google Shape;1741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2" name="Google Shape;1742;p11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5" name="Google Shape;1745;p1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746" name="Google Shape;1746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7" name="Google Shape;1747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8" name="Google Shape;1748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1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50" name="Google Shape;1750;p11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1" name="Google Shape;1751;p11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752" name="Google Shape;1752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53" name="Google Shape;1753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4" name="Google Shape;1754;p11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55" name="Google Shape;1755;p11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6" name="Google Shape;1756;p11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757" name="Google Shape;1757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58" name="Google Shape;1758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9" name="Google Shape;1759;p11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60" name="Google Shape;1760;p11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1" name="Google Shape;1761;p11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762" name="Google Shape;1762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63" name="Google Shape;1763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4" name="Google Shape;1764;p11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65" name="Google Shape;1765;p11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6" name="Google Shape;1766;p11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767" name="Google Shape;1767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68" name="Google Shape;1768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9" name="Google Shape;1769;p11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70" name="Google Shape;1770;p11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1" name="Google Shape;1771;p11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772" name="Google Shape;1772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73" name="Google Shape;1773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4" name="Google Shape;1774;p11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75" name="Google Shape;1775;p11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6" name="Google Shape;1776;p11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777" name="Google Shape;1777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78" name="Google Shape;1778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9" name="Google Shape;1779;p11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80" name="Google Shape;1780;p11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1" name="Google Shape;1781;p11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782" name="Google Shape;1782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83" name="Google Shape;1783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4" name="Google Shape;1784;p11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85" name="Google Shape;1785;p11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6" name="Google Shape;1786;p11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787" name="Google Shape;1787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88" name="Google Shape;1788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9" name="Google Shape;1789;p11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92" name="Google Shape;1792;p1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793" name="Google Shape;1793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4" name="Google Shape;1794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5" name="Google Shape;1795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97" name="Google Shape;1797;p11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19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799" name="Google Shape;1799;p11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800" name="Google Shape;1800;p1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01" name="Google Shape;1801;p11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2" name="Google Shape;1802;p11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803" name="Google Shape;1803;p1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04" name="Google Shape;1804;p11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11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1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807" name="Google Shape;1807;p11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808" name="Google Shape;1808;p1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09" name="Google Shape;1809;p11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0" name="Google Shape;1810;p11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1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3" name="Google Shape;1813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255" cy="36616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12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16" name="Google Shape;1816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817" name="Google Shape;1817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8" name="Google Shape;1818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9" name="Google Shape;1819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0" name="Google Shape;1820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21" name="Google Shape;1821;p120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22" name="Google Shape;1822;p120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2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24" name="Google Shape;1824;p12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25" name="Google Shape;1825;p12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6" name="Google Shape;1826;p12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827" name="Google Shape;1827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28" name="Google Shape;1828;p1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9" name="Google Shape;1829;p12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30" name="Google Shape;1830;p12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31" name="Google Shape;1831;p120"/>
          <p:cNvSpPr txBox="1"/>
          <p:nvPr>
            <p:ph idx="7" type="subTitle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32" name="Google Shape;1832;p120"/>
          <p:cNvSpPr txBox="1"/>
          <p:nvPr>
            <p:ph idx="8" type="subTitle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35" name="Google Shape;1835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836" name="Google Shape;1836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7" name="Google Shape;1837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8" name="Google Shape;1838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40" name="Google Shape;1840;p12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41" name="Google Shape;1841;p12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2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2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2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2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46" name="Google Shape;1846;p12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47" name="Google Shape;1847;p12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2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2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2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2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2" name="Google Shape;1852;p12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3" name="Google Shape;1853;p12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2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2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56" name="Google Shape;1856;p12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57" name="Google Shape;1857;p12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58" name="Google Shape;1858;p12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59" name="Google Shape;1859;p12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63" name="Google Shape;1863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864" name="Google Shape;1864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5" name="Google Shape;1865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6" name="Google Shape;1866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7" name="Google Shape;1867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68" name="Google Shape;1868;p12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69" name="Google Shape;1869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2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73" name="Google Shape;1873;p12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74" name="Google Shape;1874;p12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875" name="Google Shape;1875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2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2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82" name="Google Shape;1882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883" name="Google Shape;1883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4" name="Google Shape;1884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5" name="Google Shape;1885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6" name="Google Shape;1886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87" name="Google Shape;1887;p12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88" name="Google Shape;1888;p12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2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2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2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92" name="Google Shape;1892;p12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93" name="Google Shape;1893;p12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894" name="Google Shape;189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2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2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2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01" name="Google Shape;1901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902" name="Google Shape;1902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3" name="Google Shape;1903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4" name="Google Shape;1904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5" name="Google Shape;1905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06" name="Google Shape;1906;p12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07" name="Google Shape;1907;p12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2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2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2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11" name="Google Shape;1911;p12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12" name="Google Shape;1912;p12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913" name="Google Shape;1913;p12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2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2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2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2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20" name="Google Shape;1920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921" name="Google Shape;1921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2" name="Google Shape;1922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3" name="Google Shape;1923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4" name="Google Shape;1924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25" name="Google Shape;1925;p12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26" name="Google Shape;1926;p12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2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2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2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0" name="Google Shape;1930;p12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1" name="Google Shape;1931;p12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932" name="Google Shape;1932;p12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0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2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2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12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362" cy="60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2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9" name="Google Shape;1939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940" name="Google Shape;1940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1" name="Google Shape;1941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2" name="Google Shape;1942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3" name="Google Shape;1943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44" name="Google Shape;1944;p12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45" name="Google Shape;1945;p12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2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2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2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49" name="Google Shape;1949;p12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50" name="Google Shape;1950;p12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51" name="Google Shape;1951;p12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2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953" name="Google Shape;1953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2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2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2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2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2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61" name="Google Shape;1961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962" name="Google Shape;1962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3" name="Google Shape;1963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4" name="Google Shape;1964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5" name="Google Shape;1965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66" name="Google Shape;1966;p12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67" name="Google Shape;1967;p12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2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2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2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1" name="Google Shape;1971;p12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2" name="Google Shape;1972;p12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3" name="Google Shape;1973;p12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2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975" name="Google Shape;197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2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2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2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2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2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83" name="Google Shape;1983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984" name="Google Shape;1984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86" name="Google Shape;1986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88" name="Google Shape;1988;p12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89" name="Google Shape;1989;p12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2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2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2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3" name="Google Shape;1993;p12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4" name="Google Shape;1994;p12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5" name="Google Shape;1995;p12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2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997" name="Google Shape;1997;p12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12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12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2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2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2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05" name="Google Shape;2005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006" name="Google Shape;2006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7" name="Google Shape;2007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08" name="Google Shape;2008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9" name="Google Shape;2009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0" name="Google Shape;2010;p12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1" name="Google Shape;2011;p12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2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2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2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5" name="Google Shape;2015;p12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6" name="Google Shape;2016;p12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7" name="Google Shape;2017;p12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019" name="Google Shape;2019;p12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2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2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2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2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361" cy="60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3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27" name="Google Shape;2027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028" name="Google Shape;2028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9" name="Google Shape;2029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30" name="Google Shape;2030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1" name="Google Shape;2031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32" name="Google Shape;2032;p13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33" name="Google Shape;2033;p13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3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3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3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3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3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39" name="Google Shape;2039;p13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40" name="Google Shape;2040;p13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41" name="Google Shape;2041;p13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42" name="Google Shape;2042;p13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043" name="Google Shape;2043;p1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13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654" cy="44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13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52" name="Google Shape;2052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053" name="Google Shape;2053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4" name="Google Shape;2054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5" name="Google Shape;2055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6" name="Google Shape;2056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57" name="Google Shape;2057;p13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58" name="Google Shape;2058;p13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3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3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3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3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3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64" name="Google Shape;2064;p13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65" name="Google Shape;2065;p13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66" name="Google Shape;2066;p13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67" name="Google Shape;2067;p13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068" name="Google Shape;2068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13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77" name="Google Shape;2077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078" name="Google Shape;2078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9" name="Google Shape;2079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0" name="Google Shape;2080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1" name="Google Shape;2081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82" name="Google Shape;2082;p1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83" name="Google Shape;2083;p13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3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3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3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3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3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89" name="Google Shape;2089;p13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90" name="Google Shape;2090;p13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91" name="Google Shape;2091;p13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92" name="Google Shape;2092;p13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093" name="Google Shape;2093;p1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1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1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1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3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3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3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02" name="Google Shape;2102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103" name="Google Shape;2103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4" name="Google Shape;2104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5" name="Google Shape;2105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6" name="Google Shape;2106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07" name="Google Shape;2107;p13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08" name="Google Shape;2108;p13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3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3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13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3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3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14" name="Google Shape;2114;p13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15" name="Google Shape;2115;p13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16" name="Google Shape;2116;p1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17" name="Google Shape;2117;p13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118" name="Google Shape;2118;p13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13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13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13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3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3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654" cy="44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cxnSp>
        <p:nvCxnSpPr>
          <p:cNvPr id="59" name="Google Shape;59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3" name="Google Shape;63;p1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8" name="Google Shape;68;p1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9" name="Google Shape;69;p1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27" name="Google Shape;2127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128" name="Google Shape;2128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9" name="Google Shape;2129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30" name="Google Shape;2130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1" name="Google Shape;2131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32" name="Google Shape;2132;p13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33" name="Google Shape;2133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13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35" name="Google Shape;2135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13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37" name="Google Shape;2137;p13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13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39" name="Google Shape;2139;p13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3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41" name="Google Shape;2141;p13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3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43" name="Google Shape;2143;p13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3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145" name="Google Shape;2145;p1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13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1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3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1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13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1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3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55" name="Google Shape;2155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156" name="Google Shape;2156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7" name="Google Shape;2157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8" name="Google Shape;2158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9" name="Google Shape;2159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60" name="Google Shape;2160;p13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61" name="Google Shape;2161;p13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3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63" name="Google Shape;2163;p13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3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65" name="Google Shape;2165;p13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3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67" name="Google Shape;2167;p13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13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69" name="Google Shape;2169;p13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13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71" name="Google Shape;2171;p13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3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173" name="Google Shape;2173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3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83" name="Google Shape;2183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184" name="Google Shape;2184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5" name="Google Shape;2185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6" name="Google Shape;2186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7" name="Google Shape;2187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88" name="Google Shape;2188;p13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89" name="Google Shape;2189;p13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13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91" name="Google Shape;2191;p13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13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93" name="Google Shape;2193;p13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13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95" name="Google Shape;2195;p13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13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97" name="Google Shape;2197;p13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3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99" name="Google Shape;2199;p13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3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201" name="Google Shape;2201;p13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3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13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13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13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3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3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3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11" name="Google Shape;2211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212" name="Google Shape;2212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3" name="Google Shape;2213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4" name="Google Shape;2214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5" name="Google Shape;2215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16" name="Google Shape;2216;p13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17" name="Google Shape;2217;p13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3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19" name="Google Shape;2219;p13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3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21" name="Google Shape;2221;p13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13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23" name="Google Shape;2223;p13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3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25" name="Google Shape;2225;p13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3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27" name="Google Shape;2227;p13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3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229" name="Google Shape;2229;p13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13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3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3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13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13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38" name="Google Shape;2238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239" name="Google Shape;2239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0" name="Google Shape;2240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1" name="Google Shape;2241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2" name="Google Shape;2242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43" name="Google Shape;2243;p13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3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45" name="Google Shape;2245;p13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3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47" name="Google Shape;2247;p13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3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49" name="Google Shape;2249;p13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3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51" name="Google Shape;2251;p13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3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53" name="Google Shape;2253;p13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13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55" name="Google Shape;2255;p13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38"/>
          <p:cNvSpPr txBox="1"/>
          <p:nvPr>
            <p:ph idx="9" type="subTitle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57" name="Google Shape;2257;p13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3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259" name="Google Shape;2259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13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13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13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13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69" name="Google Shape;2269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270" name="Google Shape;2270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1" name="Google Shape;2271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2" name="Google Shape;2272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3" name="Google Shape;2273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74" name="Google Shape;2274;p13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3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76" name="Google Shape;2276;p13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13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78" name="Google Shape;2278;p13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3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80" name="Google Shape;2280;p13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3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82" name="Google Shape;2282;p13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3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84" name="Google Shape;2284;p13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3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86" name="Google Shape;2286;p13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3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88" name="Google Shape;2288;p13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3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290" name="Google Shape;2290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Google Shape;2293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00" name="Google Shape;2300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301" name="Google Shape;2301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2" name="Google Shape;2302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03" name="Google Shape;2303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4" name="Google Shape;2304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05" name="Google Shape;2305;p14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4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07" name="Google Shape;2307;p14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4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09" name="Google Shape;2309;p14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4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11" name="Google Shape;2311;p14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4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13" name="Google Shape;2313;p14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4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15" name="Google Shape;2315;p14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14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17" name="Google Shape;2317;p14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4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19" name="Google Shape;2319;p14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14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321" name="Google Shape;2321;p14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14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Google Shape;2323;p14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14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14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14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14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p14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31" name="Google Shape;2331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332" name="Google Shape;2332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3" name="Google Shape;2333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34" name="Google Shape;2334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5" name="Google Shape;2335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36" name="Google Shape;2336;p14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4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38" name="Google Shape;2338;p14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4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40" name="Google Shape;2340;p14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14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42" name="Google Shape;2342;p14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14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44" name="Google Shape;2344;p14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14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46" name="Google Shape;2346;p14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14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48" name="Google Shape;2348;p14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4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50" name="Google Shape;2350;p14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4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352" name="Google Shape;2352;p14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4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14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4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4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4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p14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14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1" name="Google Shape;2361;p14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4" name="Google Shape;2364;p14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6" name="Google Shape;2366;p1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67" name="Google Shape;2367;p14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68" name="Google Shape;236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1764" cy="163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>
            <a:lvl1pPr lvl="0" rtl="0">
              <a:buNone/>
              <a:defRPr sz="1400">
                <a:solidFill>
                  <a:srgbClr val="FFFFFF"/>
                </a:solidFill>
              </a:defRPr>
            </a:lvl1pPr>
            <a:lvl2pPr lvl="1" rtl="0">
              <a:buNone/>
              <a:defRPr sz="1400">
                <a:solidFill>
                  <a:srgbClr val="FFFFFF"/>
                </a:solidFill>
              </a:defRPr>
            </a:lvl2pPr>
            <a:lvl3pPr lvl="2" rtl="0">
              <a:buNone/>
              <a:defRPr sz="1400">
                <a:solidFill>
                  <a:srgbClr val="FFFFFF"/>
                </a:solidFill>
              </a:defRPr>
            </a:lvl3pPr>
            <a:lvl4pPr lvl="3" rtl="0">
              <a:buNone/>
              <a:defRPr sz="1400">
                <a:solidFill>
                  <a:srgbClr val="FFFFFF"/>
                </a:solidFill>
              </a:defRPr>
            </a:lvl4pPr>
            <a:lvl5pPr lvl="4" rtl="0">
              <a:buNone/>
              <a:defRPr sz="1400">
                <a:solidFill>
                  <a:srgbClr val="FFFFFF"/>
                </a:solidFill>
              </a:defRPr>
            </a:lvl5pPr>
            <a:lvl6pPr lvl="5" rtl="0">
              <a:buNone/>
              <a:defRPr sz="1400">
                <a:solidFill>
                  <a:srgbClr val="FFFFFF"/>
                </a:solidFill>
              </a:defRPr>
            </a:lvl6pPr>
            <a:lvl7pPr lvl="6" rtl="0">
              <a:buNone/>
              <a:defRPr sz="1400">
                <a:solidFill>
                  <a:srgbClr val="FFFFFF"/>
                </a:solidFill>
              </a:defRPr>
            </a:lvl7pPr>
            <a:lvl8pPr lvl="7" rtl="0">
              <a:buNone/>
              <a:defRPr sz="1400">
                <a:solidFill>
                  <a:srgbClr val="FFFFFF"/>
                </a:solidFill>
              </a:defRPr>
            </a:lvl8pPr>
            <a:lvl9pPr lvl="8" rtl="0">
              <a:buNone/>
              <a:defRPr sz="14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0" name="Google Shape;2370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590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14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72" name="Google Shape;2372;p14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3" name="Google Shape;2373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Google Shape;2375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590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376" name="Google Shape;2376;p14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77" name="Google Shape;2377;p14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8" name="Google Shape;2378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1619" cy="514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2" name="Google Shape;2382;p146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83" name="Google Shape;2383;p14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384" name="Google Shape;2384;p14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5" name="Google Shape;2385;p14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146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8" name="Google Shape;2388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1619" cy="514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0" name="Google Shape;2390;p14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391" name="Google Shape;2391;p14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2" name="Google Shape;2392;p14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47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47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" name="Google Shape;2396;p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62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397" name="Google Shape;2397;p14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98" name="Google Shape;2398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0" name="Google Shape;2400;p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39593" cy="4363114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14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02" name="Google Shape;2402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" name="Google Shape;2406;p1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15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8" name="Google Shape;2408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9" name="Google Shape;2409;p1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3" name="Google Shape;2413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414" name="Google Shape;2414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5" name="Google Shape;2415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6" name="Google Shape;2416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7" name="Google Shape;2417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8" name="Google Shape;2418;p1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9" name="Google Shape;2419;p1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1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1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1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3" name="Google Shape;2423;p1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4" name="Google Shape;2424;p1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25" name="Google Shape;2425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6" name="Google Shape;2426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Google Shape;2428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1" name="Google Shape;2431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432" name="Google Shape;2432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3" name="Google Shape;2433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34" name="Google Shape;2434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5" name="Google Shape;2435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6" name="Google Shape;2436;p15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8" name="Google Shape;2438;p1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56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39" name="Google Shape;2439;p1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1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1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42" name="Google Shape;2442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43" name="Google Shape;2443;p1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4" name="Google Shape;2444;p1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5" name="Google Shape;2445;p1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46" name="Google Shape;2446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1" y="1231212"/>
            <a:ext cx="2285406" cy="170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" name="Google Shape;85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87" name="Google Shape;87;p1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8" name="Google Shape;2448;p1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56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49" name="Google Shape;2449;p1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1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51" name="Google Shape;2451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52" name="Google Shape;2452;p1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3" name="Google Shape;2453;p1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4" name="Google Shape;2454;p1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55" name="Google Shape;2455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59656" cy="19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456" name="Google Shape;2456;p1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" name="Google Shape;2458;p1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56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59" name="Google Shape;2459;p1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1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61" name="Google Shape;2461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62" name="Google Shape;2462;p1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3" name="Google Shape;2463;p1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4" name="Google Shape;2464;p1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65" name="Google Shape;2465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5406" cy="1691202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1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8" name="Google Shape;2468;p1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56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69" name="Google Shape;2469;p1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0" name="Google Shape;2470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471" name="Google Shape;2471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5406" cy="16912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2" name="Google Shape;2472;p1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73" name="Google Shape;2473;p1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4" name="Google Shape;2474;p1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5" name="Google Shape;2475;p1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6" name="Google Shape;2476;p1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" name="Google Shape;2478;p1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56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79" name="Google Shape;2479;p1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0" name="Google Shape;2480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81" name="Google Shape;2481;p1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2" name="Google Shape;2482;p1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3" name="Google Shape;2483;p1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4" name="Google Shape;2484;p1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5" name="Google Shape;2485;p1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6" name="Google Shape;2486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750" y="1045025"/>
            <a:ext cx="2329718" cy="232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1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56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89" name="Google Shape;2489;p1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0" name="Google Shape;2490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91" name="Google Shape;2491;p1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92" name="Google Shape;2492;p1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3" name="Google Shape;2493;p15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4" name="Google Shape;2494;p15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5" name="Google Shape;2495;p1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6" name="Google Shape;2496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575" y="1056525"/>
            <a:ext cx="2067488" cy="206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" name="Google Shape;2498;p1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499" name="Google Shape;2499;p16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0" name="Google Shape;2500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1" name="Google Shape;2501;p1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3" name="Google Shape;2503;p1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1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5" name="Google Shape;2505;p1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06" name="Google Shape;2506;p1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7" name="Google Shape;2507;p1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8" name="Google Shape;2508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09" name="Google Shape;2509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0" name="Google Shape;2510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1" name="Google Shape;2511;p1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p1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p1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15" name="Google Shape;2515;p1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243" cy="2002013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7" name="Google Shape;2517;p1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" name="Google Shape;2519;p1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9" cy="459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Google Shape;2520;p1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1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3" name="Google Shape;2523;p1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4" name="Google Shape;2524;p1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25" name="Google Shape;2525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3050" cy="4063365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1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8" name="Google Shape;2528;p1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9" cy="459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9" name="Google Shape;2529;p1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0" name="Google Shape;2530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2" name="Google Shape;2532;p1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3" name="Google Shape;2533;p1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6908" cy="1910597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Google Shape;2534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5" name="Google Shape;2535;p1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6" name="Google Shape;2536;p1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7" name="Google Shape;2537;p1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" name="Google Shape;92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94" name="Google Shape;94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7" name="Google Shape;97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3"/>
            <a:ext cx="2285408" cy="170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p1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207" cy="65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0" name="Google Shape;2540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1" name="Google Shape;2541;p1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2" name="Google Shape;2542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3" name="Google Shape;2543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4" name="Google Shape;2544;p1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545" name="Google Shape;2545;p1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6" name="Google Shape;2546;p1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7" name="Google Shape;2547;p1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" name="Google Shape;2549;p1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9" cy="459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550" name="Google Shape;2550;p1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1" name="Google Shape;2551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552" name="Google Shape;2552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3" name="Google Shape;2553;p1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4" name="Google Shape;2554;p1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5" name="Google Shape;2555;p1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6" name="Google Shape;2556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57" name="Google Shape;2557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49584" cy="514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0" name="Google Shape;2560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1" name="Google Shape;2561;p1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2" name="Google Shape;2562;p1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63" name="Google Shape;2563;p1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4" name="Google Shape;2564;p1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65" name="Google Shape;2565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6" name="Google Shape;2566;p1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67" name="Google Shape;2567;p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604" cy="114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9" name="Google Shape;2569;p1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9" cy="459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570" name="Google Shape;2570;p1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1" name="Google Shape;2571;p1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6909" cy="198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2" name="Google Shape;2572;p1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3" name="Google Shape;2573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4" name="Google Shape;2574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5" name="Google Shape;2575;p1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6" name="Google Shape;2576;p1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7" name="Google Shape;2577;p1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8" name="Google Shape;2578;p1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81" name="Google Shape;2581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2" name="Google Shape;2582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3" name="Google Shape;2583;p1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498" cy="623916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Google Shape;2584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5" name="Google Shape;2585;p1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86" name="Google Shape;2586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7" name="Google Shape;2587;p1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p1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2" name="Google Shape;2592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93" name="Google Shape;2593;p1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4" name="Google Shape;2594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5" name="Google Shape;2595;p1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6" name="Google Shape;2596;p1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597" name="Google Shape;2597;p170"/>
          <p:cNvGrpSpPr/>
          <p:nvPr/>
        </p:nvGrpSpPr>
        <p:grpSpPr>
          <a:xfrm>
            <a:off x="457199" y="1378812"/>
            <a:ext cx="776889" cy="621300"/>
            <a:chOff x="457200" y="1378813"/>
            <a:chExt cx="776889" cy="621300"/>
          </a:xfrm>
        </p:grpSpPr>
        <p:sp>
          <p:nvSpPr>
            <p:cNvPr id="2598" name="Google Shape;2598;p1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9" name="Google Shape;2599;p1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0" name="Google Shape;2600;p170"/>
          <p:cNvGrpSpPr/>
          <p:nvPr/>
        </p:nvGrpSpPr>
        <p:grpSpPr>
          <a:xfrm>
            <a:off x="457199" y="2228725"/>
            <a:ext cx="776889" cy="621300"/>
            <a:chOff x="457200" y="1378813"/>
            <a:chExt cx="776889" cy="621300"/>
          </a:xfrm>
        </p:grpSpPr>
        <p:sp>
          <p:nvSpPr>
            <p:cNvPr id="2601" name="Google Shape;2601;p1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2" name="Google Shape;2602;p1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170"/>
          <p:cNvGrpSpPr/>
          <p:nvPr/>
        </p:nvGrpSpPr>
        <p:grpSpPr>
          <a:xfrm>
            <a:off x="457199" y="3073850"/>
            <a:ext cx="776889" cy="621300"/>
            <a:chOff x="457200" y="1378813"/>
            <a:chExt cx="776889" cy="621300"/>
          </a:xfrm>
        </p:grpSpPr>
        <p:sp>
          <p:nvSpPr>
            <p:cNvPr id="2604" name="Google Shape;2604;p1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5" name="Google Shape;2605;p1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6" name="Google Shape;2606;p170"/>
          <p:cNvGrpSpPr/>
          <p:nvPr/>
        </p:nvGrpSpPr>
        <p:grpSpPr>
          <a:xfrm>
            <a:off x="457199" y="3923750"/>
            <a:ext cx="776889" cy="621300"/>
            <a:chOff x="457200" y="1378813"/>
            <a:chExt cx="776889" cy="621300"/>
          </a:xfrm>
        </p:grpSpPr>
        <p:sp>
          <p:nvSpPr>
            <p:cNvPr id="2607" name="Google Shape;2607;p1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8" name="Google Shape;2608;p1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9" name="Google Shape;2609;p1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0" name="Google Shape;2610;p1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1" name="Google Shape;2611;p1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p1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1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1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5" name="Google Shape;2615;p1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1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8" name="Google Shape;2618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9" name="Google Shape;2619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20" name="Google Shape;2620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1" name="Google Shape;2621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2" name="Google Shape;2622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3" name="Google Shape;2623;p1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624" name="Google Shape;2624;p1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625" name="Google Shape;2625;p1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6" name="Google Shape;2626;p1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7" name="Google Shape;2627;p171"/>
          <p:cNvGrpSpPr/>
          <p:nvPr/>
        </p:nvGrpSpPr>
        <p:grpSpPr>
          <a:xfrm>
            <a:off x="457199" y="2000125"/>
            <a:ext cx="776889" cy="621300"/>
            <a:chOff x="457200" y="1378813"/>
            <a:chExt cx="776889" cy="621300"/>
          </a:xfrm>
        </p:grpSpPr>
        <p:sp>
          <p:nvSpPr>
            <p:cNvPr id="2628" name="Google Shape;2628;p1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9" name="Google Shape;2629;p1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0" name="Google Shape;2630;p171"/>
          <p:cNvGrpSpPr/>
          <p:nvPr/>
        </p:nvGrpSpPr>
        <p:grpSpPr>
          <a:xfrm>
            <a:off x="457199" y="2692850"/>
            <a:ext cx="776889" cy="621300"/>
            <a:chOff x="457200" y="1378813"/>
            <a:chExt cx="776889" cy="621300"/>
          </a:xfrm>
        </p:grpSpPr>
        <p:sp>
          <p:nvSpPr>
            <p:cNvPr id="2631" name="Google Shape;2631;p1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2" name="Google Shape;2632;p1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3" name="Google Shape;2633;p171"/>
          <p:cNvGrpSpPr/>
          <p:nvPr/>
        </p:nvGrpSpPr>
        <p:grpSpPr>
          <a:xfrm>
            <a:off x="457199" y="3390350"/>
            <a:ext cx="776889" cy="621300"/>
            <a:chOff x="457200" y="1378813"/>
            <a:chExt cx="776889" cy="621300"/>
          </a:xfrm>
        </p:grpSpPr>
        <p:sp>
          <p:nvSpPr>
            <p:cNvPr id="2634" name="Google Shape;2634;p1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5" name="Google Shape;2635;p1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6" name="Google Shape;2636;p1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7" name="Google Shape;2637;p1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p1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p1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0" name="Google Shape;2640;p1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1" name="Google Shape;2641;p1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2" name="Google Shape;2642;p1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643" name="Google Shape;2643;p1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644" name="Google Shape;2644;p1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5" name="Google Shape;2645;p1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6" name="Google Shape;2646;p1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1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1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1" name="Google Shape;2651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52" name="Google Shape;2652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3" name="Google Shape;2653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54" name="Google Shape;2654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5" name="Google Shape;2655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656" name="Google Shape;2656;p1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657" name="Google Shape;2657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8" name="Google Shape;2658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9" name="Google Shape;2659;p1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0" name="Google Shape;2660;p1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1" name="Google Shape;2661;p1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62" name="Google Shape;2662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63" name="Google Shape;2663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4" name="Google Shape;2664;p1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5" name="Google Shape;2665;p1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66" name="Google Shape;2666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67" name="Google Shape;2667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8" name="Google Shape;2668;p1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9" name="Google Shape;2669;p1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0" name="Google Shape;2670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1" name="Google Shape;2671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2" name="Google Shape;2672;p1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3" name="Google Shape;2673;p172"/>
          <p:cNvGrpSpPr/>
          <p:nvPr/>
        </p:nvGrpSpPr>
        <p:grpSpPr>
          <a:xfrm>
            <a:off x="457200" y="3602138"/>
            <a:ext cx="776900" cy="486300"/>
            <a:chOff x="457200" y="1466425"/>
            <a:chExt cx="776900" cy="486300"/>
          </a:xfrm>
        </p:grpSpPr>
        <p:sp>
          <p:nvSpPr>
            <p:cNvPr id="2674" name="Google Shape;2674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5" name="Google Shape;2675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6" name="Google Shape;2676;p172"/>
          <p:cNvSpPr/>
          <p:nvPr/>
        </p:nvSpPr>
        <p:spPr>
          <a:xfrm>
            <a:off x="1352550" y="4193262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7" name="Google Shape;2677;p172"/>
          <p:cNvGrpSpPr/>
          <p:nvPr/>
        </p:nvGrpSpPr>
        <p:grpSpPr>
          <a:xfrm>
            <a:off x="457200" y="4193263"/>
            <a:ext cx="776900" cy="486300"/>
            <a:chOff x="457200" y="1466425"/>
            <a:chExt cx="776900" cy="486300"/>
          </a:xfrm>
        </p:grpSpPr>
        <p:sp>
          <p:nvSpPr>
            <p:cNvPr id="2678" name="Google Shape;2678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9" name="Google Shape;2679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0" name="Google Shape;2680;p1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1" name="Google Shape;2681;p1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2" name="Google Shape;2682;p1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3" name="Google Shape;2683;p1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4" name="Google Shape;2684;p1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7" name="Google Shape;2687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8" name="Google Shape;2688;p1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89" name="Google Shape;2689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0" name="Google Shape;2690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1" name="Google Shape;2691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2" name="Google Shape;2692;p1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693" name="Google Shape;2693;p1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694" name="Google Shape;2694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5" name="Google Shape;2695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6" name="Google Shape;2696;p1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7" name="Google Shape;2697;p1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8" name="Google Shape;2698;p1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99" name="Google Shape;2699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00" name="Google Shape;2700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1" name="Google Shape;2701;p1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2" name="Google Shape;2702;p1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703" name="Google Shape;2703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04" name="Google Shape;2704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5" name="Google Shape;2705;p1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6" name="Google Shape;2706;p1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07" name="Google Shape;2707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08" name="Google Shape;2708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9" name="Google Shape;2709;p1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0" name="Google Shape;2710;p173"/>
          <p:cNvGrpSpPr/>
          <p:nvPr/>
        </p:nvGrpSpPr>
        <p:grpSpPr>
          <a:xfrm>
            <a:off x="457200" y="3602138"/>
            <a:ext cx="776900" cy="486300"/>
            <a:chOff x="457200" y="1466425"/>
            <a:chExt cx="776900" cy="486300"/>
          </a:xfrm>
        </p:grpSpPr>
        <p:sp>
          <p:nvSpPr>
            <p:cNvPr id="2711" name="Google Shape;2711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2" name="Google Shape;2712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3" name="Google Shape;2713;p173"/>
          <p:cNvSpPr/>
          <p:nvPr/>
        </p:nvSpPr>
        <p:spPr>
          <a:xfrm>
            <a:off x="1352550" y="4193262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4" name="Google Shape;2714;p173"/>
          <p:cNvGrpSpPr/>
          <p:nvPr/>
        </p:nvGrpSpPr>
        <p:grpSpPr>
          <a:xfrm>
            <a:off x="457200" y="4193263"/>
            <a:ext cx="776900" cy="486300"/>
            <a:chOff x="457200" y="1466425"/>
            <a:chExt cx="776900" cy="486300"/>
          </a:xfrm>
        </p:grpSpPr>
        <p:sp>
          <p:nvSpPr>
            <p:cNvPr id="2715" name="Google Shape;2715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6" name="Google Shape;2716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7" name="Google Shape;2717;p173"/>
          <p:cNvSpPr txBox="1"/>
          <p:nvPr>
            <p:ph idx="4" type="subTitle"/>
          </p:nvPr>
        </p:nvSpPr>
        <p:spPr>
          <a:xfrm>
            <a:off x="-12300" y="1858812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8" name="Google Shape;2718;p1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9" name="Google Shape;2719;p1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0" name="Google Shape;2720;p1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1" name="Google Shape;2721;p1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1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5" name="Google Shape;2725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26" name="Google Shape;2726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7" name="Google Shape;2727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28" name="Google Shape;2728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9" name="Google Shape;2729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30" name="Google Shape;2730;p1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731" name="Google Shape;2731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32" name="Google Shape;2732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3" name="Google Shape;2733;p1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4" name="Google Shape;2734;p1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5" name="Google Shape;2735;p1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736" name="Google Shape;2736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37" name="Google Shape;2737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8" name="Google Shape;2738;p1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9" name="Google Shape;2739;p1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0" name="Google Shape;2740;p1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741" name="Google Shape;2741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42" name="Google Shape;2742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3" name="Google Shape;2743;p1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4" name="Google Shape;2744;p1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5" name="Google Shape;2745;p1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746" name="Google Shape;2746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47" name="Google Shape;2747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8" name="Google Shape;2748;p1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9" name="Google Shape;2749;p1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0" name="Google Shape;2750;p1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751" name="Google Shape;2751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52" name="Google Shape;2752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3" name="Google Shape;2753;p1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4" name="Google Shape;2754;p1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5" name="Google Shape;2755;p1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756" name="Google Shape;2756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57" name="Google Shape;2757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1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9" name="Google Shape;2759;p1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0" name="Google Shape;2760;p1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761" name="Google Shape;2761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62" name="Google Shape;2762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3" name="Google Shape;2763;p1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" name="Google Shape;102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" name="Google Shape;105;p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" name="Google Shape;106;p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" name="Google Shape;107;p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59654" cy="191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6" name="Google Shape;2766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67" name="Google Shape;2767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8" name="Google Shape;2768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9" name="Google Shape;2769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0" name="Google Shape;2770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1" name="Google Shape;2771;p175"/>
          <p:cNvSpPr/>
          <p:nvPr/>
        </p:nvSpPr>
        <p:spPr>
          <a:xfrm>
            <a:off x="1179112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2" name="Google Shape;2772;p175"/>
          <p:cNvGrpSpPr/>
          <p:nvPr/>
        </p:nvGrpSpPr>
        <p:grpSpPr>
          <a:xfrm>
            <a:off x="457427" y="3873039"/>
            <a:ext cx="602564" cy="377174"/>
            <a:chOff x="457200" y="1466425"/>
            <a:chExt cx="776900" cy="486300"/>
          </a:xfrm>
        </p:grpSpPr>
        <p:sp>
          <p:nvSpPr>
            <p:cNvPr id="2773" name="Google Shape;2773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74" name="Google Shape;2774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5" name="Google Shape;2775;p1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6" name="Google Shape;2776;p1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7" name="Google Shape;2777;p1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778" name="Google Shape;2778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79" name="Google Shape;2779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0" name="Google Shape;2780;p1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1" name="Google Shape;2781;p1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2" name="Google Shape;2782;p175"/>
          <p:cNvGrpSpPr/>
          <p:nvPr/>
        </p:nvGrpSpPr>
        <p:grpSpPr>
          <a:xfrm>
            <a:off x="457377" y="2996664"/>
            <a:ext cx="602564" cy="377174"/>
            <a:chOff x="457200" y="1466425"/>
            <a:chExt cx="776900" cy="486300"/>
          </a:xfrm>
        </p:grpSpPr>
        <p:sp>
          <p:nvSpPr>
            <p:cNvPr id="2783" name="Google Shape;2783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84" name="Google Shape;2784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5" name="Google Shape;2785;p1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6" name="Google Shape;2786;p1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7" name="Google Shape;2787;p1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788" name="Google Shape;2788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89" name="Google Shape;2789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0" name="Google Shape;2790;p1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1" name="Google Shape;2791;p1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2" name="Google Shape;2792;p175"/>
          <p:cNvGrpSpPr/>
          <p:nvPr/>
        </p:nvGrpSpPr>
        <p:grpSpPr>
          <a:xfrm>
            <a:off x="457402" y="2135289"/>
            <a:ext cx="602564" cy="377174"/>
            <a:chOff x="457200" y="1466425"/>
            <a:chExt cx="776900" cy="486300"/>
          </a:xfrm>
        </p:grpSpPr>
        <p:sp>
          <p:nvSpPr>
            <p:cNvPr id="2793" name="Google Shape;2793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94" name="Google Shape;2794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5" name="Google Shape;2795;p1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6" name="Google Shape;2796;p1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7" name="Google Shape;2797;p175"/>
          <p:cNvGrpSpPr/>
          <p:nvPr/>
        </p:nvGrpSpPr>
        <p:grpSpPr>
          <a:xfrm>
            <a:off x="457289" y="2573392"/>
            <a:ext cx="602564" cy="377174"/>
            <a:chOff x="457200" y="1466425"/>
            <a:chExt cx="776900" cy="486300"/>
          </a:xfrm>
        </p:grpSpPr>
        <p:sp>
          <p:nvSpPr>
            <p:cNvPr id="2798" name="Google Shape;2798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99" name="Google Shape;2799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0" name="Google Shape;2800;p1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1" name="Google Shape;2801;p175"/>
          <p:cNvSpPr/>
          <p:nvPr/>
        </p:nvSpPr>
        <p:spPr>
          <a:xfrm>
            <a:off x="1179037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2" name="Google Shape;2802;p175"/>
          <p:cNvGrpSpPr/>
          <p:nvPr/>
        </p:nvGrpSpPr>
        <p:grpSpPr>
          <a:xfrm>
            <a:off x="457352" y="1258914"/>
            <a:ext cx="602564" cy="377174"/>
            <a:chOff x="457200" y="1466425"/>
            <a:chExt cx="776900" cy="486300"/>
          </a:xfrm>
        </p:grpSpPr>
        <p:sp>
          <p:nvSpPr>
            <p:cNvPr id="2803" name="Google Shape;2803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04" name="Google Shape;2804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5" name="Google Shape;2805;p1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6" name="Google Shape;2806;p1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7" name="Google Shape;2807;p1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808" name="Google Shape;2808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09" name="Google Shape;2809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0" name="Google Shape;2810;p1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3" name="Google Shape;2813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814" name="Google Shape;2814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5" name="Google Shape;2815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6" name="Google Shape;2816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7" name="Google Shape;2817;p1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8" name="Google Shape;2818;p176"/>
          <p:cNvSpPr/>
          <p:nvPr/>
        </p:nvSpPr>
        <p:spPr>
          <a:xfrm>
            <a:off x="1179112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9" name="Google Shape;2819;p176"/>
          <p:cNvGrpSpPr/>
          <p:nvPr/>
        </p:nvGrpSpPr>
        <p:grpSpPr>
          <a:xfrm>
            <a:off x="457427" y="3873039"/>
            <a:ext cx="602564" cy="377174"/>
            <a:chOff x="457200" y="1466425"/>
            <a:chExt cx="776900" cy="486300"/>
          </a:xfrm>
        </p:grpSpPr>
        <p:sp>
          <p:nvSpPr>
            <p:cNvPr id="2820" name="Google Shape;2820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21" name="Google Shape;2821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2" name="Google Shape;2822;p1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3" name="Google Shape;2823;p1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4" name="Google Shape;2824;p1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825" name="Google Shape;2825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26" name="Google Shape;2826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7" name="Google Shape;2827;p1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8" name="Google Shape;2828;p1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9" name="Google Shape;2829;p176"/>
          <p:cNvGrpSpPr/>
          <p:nvPr/>
        </p:nvGrpSpPr>
        <p:grpSpPr>
          <a:xfrm>
            <a:off x="457377" y="2996664"/>
            <a:ext cx="602564" cy="377174"/>
            <a:chOff x="457200" y="1466425"/>
            <a:chExt cx="776900" cy="486300"/>
          </a:xfrm>
        </p:grpSpPr>
        <p:sp>
          <p:nvSpPr>
            <p:cNvPr id="2830" name="Google Shape;2830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31" name="Google Shape;2831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2" name="Google Shape;2832;p1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3" name="Google Shape;2833;p1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4" name="Google Shape;2834;p1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835" name="Google Shape;2835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36" name="Google Shape;2836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7" name="Google Shape;2837;p1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8" name="Google Shape;2838;p1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9" name="Google Shape;2839;p176"/>
          <p:cNvGrpSpPr/>
          <p:nvPr/>
        </p:nvGrpSpPr>
        <p:grpSpPr>
          <a:xfrm>
            <a:off x="457402" y="2135289"/>
            <a:ext cx="602564" cy="377174"/>
            <a:chOff x="457200" y="1466425"/>
            <a:chExt cx="776900" cy="486300"/>
          </a:xfrm>
        </p:grpSpPr>
        <p:sp>
          <p:nvSpPr>
            <p:cNvPr id="2840" name="Google Shape;2840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41" name="Google Shape;2841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2" name="Google Shape;2842;p1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3" name="Google Shape;2843;p1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4" name="Google Shape;2844;p176"/>
          <p:cNvGrpSpPr/>
          <p:nvPr/>
        </p:nvGrpSpPr>
        <p:grpSpPr>
          <a:xfrm>
            <a:off x="457289" y="2573392"/>
            <a:ext cx="602564" cy="377174"/>
            <a:chOff x="457200" y="1466425"/>
            <a:chExt cx="776900" cy="486300"/>
          </a:xfrm>
        </p:grpSpPr>
        <p:sp>
          <p:nvSpPr>
            <p:cNvPr id="2845" name="Google Shape;2845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46" name="Google Shape;2846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7" name="Google Shape;2847;p1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8" name="Google Shape;2848;p176"/>
          <p:cNvSpPr/>
          <p:nvPr/>
        </p:nvSpPr>
        <p:spPr>
          <a:xfrm>
            <a:off x="1179037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9" name="Google Shape;2849;p176"/>
          <p:cNvGrpSpPr/>
          <p:nvPr/>
        </p:nvGrpSpPr>
        <p:grpSpPr>
          <a:xfrm>
            <a:off x="457352" y="1258914"/>
            <a:ext cx="602564" cy="377174"/>
            <a:chOff x="457200" y="1466425"/>
            <a:chExt cx="776900" cy="486300"/>
          </a:xfrm>
        </p:grpSpPr>
        <p:sp>
          <p:nvSpPr>
            <p:cNvPr id="2850" name="Google Shape;2850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51" name="Google Shape;2851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2" name="Google Shape;2852;p1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3" name="Google Shape;2853;p1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4" name="Google Shape;2854;p1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855" name="Google Shape;2855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56" name="Google Shape;2856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7" name="Google Shape;2857;p1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0" name="Google Shape;2860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861" name="Google Shape;2861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2" name="Google Shape;2862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3" name="Google Shape;2863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4" name="Google Shape;2864;p1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p1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p177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867" name="Google Shape;2867;p177"/>
          <p:cNvGrpSpPr/>
          <p:nvPr/>
        </p:nvGrpSpPr>
        <p:grpSpPr>
          <a:xfrm>
            <a:off x="457182" y="1345103"/>
            <a:ext cx="533372" cy="533480"/>
            <a:chOff x="457200" y="1378813"/>
            <a:chExt cx="695400" cy="695450"/>
          </a:xfrm>
        </p:grpSpPr>
        <p:sp>
          <p:nvSpPr>
            <p:cNvPr id="2868" name="Google Shape;2868;p1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69" name="Google Shape;2869;p1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0" name="Google Shape;2870;p1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871" name="Google Shape;2871;p1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72" name="Google Shape;2872;p1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3" name="Google Shape;2873;p1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p17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875" name="Google Shape;2875;p1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876" name="Google Shape;2876;p1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77" name="Google Shape;2877;p1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8" name="Google Shape;2878;p1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p1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1" name="Google Shape;2881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63" y="1183050"/>
            <a:ext cx="827255" cy="3661621"/>
          </a:xfrm>
          <a:prstGeom prst="rect">
            <a:avLst/>
          </a:prstGeom>
          <a:noFill/>
          <a:ln>
            <a:noFill/>
          </a:ln>
        </p:spPr>
      </p:pic>
      <p:sp>
        <p:nvSpPr>
          <p:cNvPr id="2882" name="Google Shape;2882;p1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3" name="Google Shape;2883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4" name="Google Shape;2884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885" name="Google Shape;2885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6" name="Google Shape;2886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87" name="Google Shape;2887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8" name="Google Shape;2888;p1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p178"/>
          <p:cNvSpPr/>
          <p:nvPr/>
        </p:nvSpPr>
        <p:spPr>
          <a:xfrm>
            <a:off x="457207" y="1421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90" name="Google Shape;2890;p178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1" name="Google Shape;2891;p1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p1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3" name="Google Shape;2893;p1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4" name="Google Shape;2894;p178"/>
          <p:cNvGrpSpPr/>
          <p:nvPr/>
        </p:nvGrpSpPr>
        <p:grpSpPr>
          <a:xfrm>
            <a:off x="4936306" y="1423552"/>
            <a:ext cx="533372" cy="533480"/>
            <a:chOff x="457200" y="1378813"/>
            <a:chExt cx="695400" cy="695450"/>
          </a:xfrm>
        </p:grpSpPr>
        <p:sp>
          <p:nvSpPr>
            <p:cNvPr id="2895" name="Google Shape;2895;p1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896" name="Google Shape;2896;p1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7" name="Google Shape;2897;p1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8" name="Google Shape;2898;p1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9" name="Google Shape;2899;p178"/>
          <p:cNvSpPr txBox="1"/>
          <p:nvPr>
            <p:ph idx="7" type="subTitle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0" name="Google Shape;2900;p178"/>
          <p:cNvSpPr txBox="1"/>
          <p:nvPr>
            <p:ph idx="8" type="subTitle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3" name="Google Shape;2903;p1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04" name="Google Shape;2904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5" name="Google Shape;2905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06" name="Google Shape;2906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7" name="Google Shape;2907;p1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8" name="Google Shape;2908;p1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09" name="Google Shape;2909;p1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p1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p179"/>
          <p:cNvSpPr/>
          <p:nvPr/>
        </p:nvSpPr>
        <p:spPr>
          <a:xfrm flipH="1">
            <a:off x="457187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2" name="Google Shape;2912;p1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3" name="Google Shape;2913;p1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14" name="Google Shape;2914;p1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15" name="Google Shape;2915;p1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6" name="Google Shape;2916;p1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1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8" name="Google Shape;2918;p179"/>
          <p:cNvSpPr/>
          <p:nvPr/>
        </p:nvSpPr>
        <p:spPr>
          <a:xfrm flipH="1">
            <a:off x="933212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9" name="Google Shape;2919;p1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20" name="Google Shape;2920;p179"/>
          <p:cNvSpPr/>
          <p:nvPr/>
        </p:nvSpPr>
        <p:spPr>
          <a:xfrm>
            <a:off x="438150" y="4095387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21" name="Google Shape;2921;p179"/>
          <p:cNvSpPr/>
          <p:nvPr/>
        </p:nvSpPr>
        <p:spPr>
          <a:xfrm>
            <a:off x="1190931" y="4119237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Google Shape;2922;p179"/>
          <p:cNvSpPr/>
          <p:nvPr/>
        </p:nvSpPr>
        <p:spPr>
          <a:xfrm>
            <a:off x="1133856" y="4119237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3" name="Google Shape;2923;p1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4" name="Google Shape;2924;p1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5" name="Google Shape;2925;p1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6" name="Google Shape;2926;p1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7" name="Google Shape;2927;p1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1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1" name="Google Shape;2931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32" name="Google Shape;2932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3" name="Google Shape;2933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4" name="Google Shape;2934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5" name="Google Shape;2935;p1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6" name="Google Shape;2936;p1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7" name="Google Shape;2937;p1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p1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9" name="Google Shape;2939;p1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0" name="Google Shape;2940;p1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1" name="Google Shape;2941;p1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2" name="Google Shape;2942;p1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43" name="Google Shape;2943;p1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1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0" name="Google Shape;2950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51" name="Google Shape;2951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2" name="Google Shape;2952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3" name="Google Shape;2953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4" name="Google Shape;2954;p1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5" name="Google Shape;2955;p1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6" name="Google Shape;2956;p1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1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8" name="Google Shape;2958;p1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9" name="Google Shape;2959;p1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0" name="Google Shape;2960;p1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1" name="Google Shape;2961;p1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62" name="Google Shape;2962;p18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18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4" name="Google Shape;2964;p18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5" name="Google Shape;2965;p18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1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Google Shape;2968;p1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9" name="Google Shape;2969;p1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70" name="Google Shape;2970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1" name="Google Shape;2971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72" name="Google Shape;2972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3" name="Google Shape;2973;p1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4" name="Google Shape;2974;p1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5" name="Google Shape;2975;p1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6" name="Google Shape;2976;p1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7" name="Google Shape;2977;p1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Google Shape;2978;p1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9" name="Google Shape;2979;p1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0" name="Google Shape;2980;p1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81" name="Google Shape;2981;p18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8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8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4" name="Google Shape;2984;p18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362" cy="60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1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7" name="Google Shape;2987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8" name="Google Shape;2988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89" name="Google Shape;2989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0" name="Google Shape;2990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91" name="Google Shape;2991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2" name="Google Shape;2992;p1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3" name="Google Shape;2993;p18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4" name="Google Shape;2994;p1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p1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p1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7" name="Google Shape;2997;p18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18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9" name="Google Shape;2999;p18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0" name="Google Shape;3000;p1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18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02" name="Google Shape;3002;p1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1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1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1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9" name="Google Shape;3009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0" name="Google Shape;3010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11" name="Google Shape;3011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2" name="Google Shape;3012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13" name="Google Shape;3013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4" name="Google Shape;3014;p1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5" name="Google Shape;3015;p1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6" name="Google Shape;3016;p1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Google Shape;3017;p1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p1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9" name="Google Shape;3019;p1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0" name="Google Shape;3020;p1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1" name="Google Shape;3021;p1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2" name="Google Shape;3022;p1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3" name="Google Shape;3023;p1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24" name="Google Shape;3024;p1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p1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6" name="Google Shape;3026;p1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7" name="Google Shape;3027;p1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1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" name="Google Shape;112;p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" name="Google Shape;115;p2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" name="Google Shape;116;p2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7" name="Google Shape;117;p2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5408" cy="169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Google Shape;3031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2" name="Google Shape;3032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33" name="Google Shape;3033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4" name="Google Shape;3034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35" name="Google Shape;3035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6" name="Google Shape;3036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7" name="Google Shape;3037;p1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8" name="Google Shape;3038;p1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1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1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1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2" name="Google Shape;3042;p1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3" name="Google Shape;3043;p1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4" name="Google Shape;3044;p1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1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46" name="Google Shape;3046;p1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7" name="Google Shape;3047;p1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8" name="Google Shape;3048;p1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9" name="Google Shape;3049;p1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0" name="Google Shape;3050;p1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1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4" name="Google Shape;3054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55" name="Google Shape;3055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6" name="Google Shape;3056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57" name="Google Shape;3057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8" name="Google Shape;3058;p1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9" name="Google Shape;3059;p1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0" name="Google Shape;3060;p1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1" name="Google Shape;3061;p1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2" name="Google Shape;3062;p1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3" name="Google Shape;3063;p1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4" name="Google Shape;3064;p1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5" name="Google Shape;3065;p1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6" name="Google Shape;3066;p1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p1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68" name="Google Shape;3068;p1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9" name="Google Shape;3069;p1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0" name="Google Shape;3070;p1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1" name="Google Shape;3071;p1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2" name="Google Shape;3072;p1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362" cy="60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1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5" name="Google Shape;3075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6" name="Google Shape;3076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77" name="Google Shape;3077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8" name="Google Shape;3078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79" name="Google Shape;3079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0" name="Google Shape;3080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1" name="Google Shape;3081;p1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2" name="Google Shape;3082;p1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p1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1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p1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1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18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8" name="Google Shape;3088;p18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9" name="Google Shape;3089;p18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0" name="Google Shape;3090;p18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1" name="Google Shape;3091;p18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92" name="Google Shape;3092;p1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3" name="Google Shape;3093;p1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4" name="Google Shape;3094;p1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Google Shape;3095;p1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Google Shape;3096;p1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7" name="Google Shape;3097;p1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654" cy="44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1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0" name="Google Shape;3100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1" name="Google Shape;3101;p1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02" name="Google Shape;3102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3" name="Google Shape;3103;p1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4" name="Google Shape;3104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5" name="Google Shape;3105;p1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6" name="Google Shape;3106;p1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7" name="Google Shape;3107;p1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8" name="Google Shape;3108;p1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9" name="Google Shape;3109;p1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0" name="Google Shape;3110;p1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1" name="Google Shape;3111;p1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1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3" name="Google Shape;3113;p1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4" name="Google Shape;3114;p1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5" name="Google Shape;3115;p1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6" name="Google Shape;3116;p1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17" name="Google Shape;3117;p1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8" name="Google Shape;3118;p1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1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0" name="Google Shape;3120;p1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1" name="Google Shape;3121;p1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2" name="Google Shape;3122;p1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1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6" name="Google Shape;3126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27" name="Google Shape;3127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8" name="Google Shape;3128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29" name="Google Shape;3129;p1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0" name="Google Shape;3130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1" name="Google Shape;3131;p1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2" name="Google Shape;3132;p1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3" name="Google Shape;3133;p1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4" name="Google Shape;3134;p1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5" name="Google Shape;3135;p1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1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1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8" name="Google Shape;3138;p1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9" name="Google Shape;3139;p1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0" name="Google Shape;3140;p1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1" name="Google Shape;3141;p1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42" name="Google Shape;3142;p1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3" name="Google Shape;3143;p1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4" name="Google Shape;3144;p1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5" name="Google Shape;3145;p1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6" name="Google Shape;3146;p1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7" name="Google Shape;3147;p1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1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Google Shape;3150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1" name="Google Shape;3151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52" name="Google Shape;3152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3" name="Google Shape;3153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54" name="Google Shape;3154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5" name="Google Shape;3155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6" name="Google Shape;3156;p1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7" name="Google Shape;3157;p1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1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p1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p1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p1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1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3" name="Google Shape;3163;p1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4" name="Google Shape;3164;p1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5" name="Google Shape;3165;p1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6" name="Google Shape;3166;p1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67" name="Google Shape;3167;p1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8" name="Google Shape;3168;p1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9" name="Google Shape;3169;p1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0" name="Google Shape;3170;p1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1" name="Google Shape;3171;p1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2" name="Google Shape;3172;p1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654" cy="44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p1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6" name="Google Shape;3176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77" name="Google Shape;3177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8" name="Google Shape;3178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79" name="Google Shape;3179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0" name="Google Shape;3180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1" name="Google Shape;3181;p19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1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3" name="Google Shape;3183;p19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4" name="Google Shape;3184;p1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5" name="Google Shape;3185;p19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6" name="Google Shape;3186;p1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7" name="Google Shape;3187;p19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8" name="Google Shape;3188;p1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Google Shape;3189;p19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0" name="Google Shape;3190;p1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p19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p1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Google Shape;3193;p19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94" name="Google Shape;3194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7"/>
            <a:ext cx="521207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5" name="Google Shape;3195;p19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6" name="Google Shape;3196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7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7" name="Google Shape;3197;p19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8" name="Google Shape;3198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7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9" name="Google Shape;3199;p191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0" name="Google Shape;3200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1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4" name="Google Shape;3204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05" name="Google Shape;3205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6" name="Google Shape;3206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07" name="Google Shape;3207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8" name="Google Shape;3208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9" name="Google Shape;3209;p1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0" name="Google Shape;3210;p1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1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2" name="Google Shape;3212;p1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1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4" name="Google Shape;3214;p1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5" name="Google Shape;3215;p1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6" name="Google Shape;3216;p1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p1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8" name="Google Shape;3218;p1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9" name="Google Shape;3219;p1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0" name="Google Shape;3220;p1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1" name="Google Shape;3221;p1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22" name="Google Shape;3222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7"/>
            <a:ext cx="521207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3" name="Google Shape;3223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7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4" name="Google Shape;3224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7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7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6" name="Google Shape;3226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7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7" name="Google Shape;3227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8" name="Google Shape;3228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1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1" name="Google Shape;3231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33" name="Google Shape;3233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4" name="Google Shape;3234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35" name="Google Shape;3235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6" name="Google Shape;3236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7" name="Google Shape;3237;p1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8" name="Google Shape;3238;p1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p1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0" name="Google Shape;3240;p1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Google Shape;3241;p1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2" name="Google Shape;3242;p1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Google Shape;3243;p1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4" name="Google Shape;3244;p1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Google Shape;3245;p1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6" name="Google Shape;3246;p1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1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8" name="Google Shape;3248;p1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9" name="Google Shape;3249;p1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50" name="Google Shape;3250;p19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7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1" name="Google Shape;3251;p19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2" name="Google Shape;3252;p19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3" name="Google Shape;3253;p19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4" name="Google Shape;3254;p19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5" name="Google Shape;3255;p193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6" name="Google Shape;3256;p193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p1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9" name="Google Shape;3259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0" name="Google Shape;3260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61" name="Google Shape;3261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2" name="Google Shape;3262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63" name="Google Shape;3263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4" name="Google Shape;3264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5" name="Google Shape;3265;p1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6" name="Google Shape;3266;p1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7" name="Google Shape;3267;p1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8" name="Google Shape;3268;p1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9" name="Google Shape;3269;p1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0" name="Google Shape;3270;p1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1" name="Google Shape;3271;p1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2" name="Google Shape;3272;p1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3" name="Google Shape;3273;p1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4" name="Google Shape;3274;p1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1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6" name="Google Shape;3276;p1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" name="Google Shape;3277;p1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78" name="Google Shape;3278;p19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7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9" name="Google Shape;3279;p19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0" name="Google Shape;3280;p19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1" name="Google Shape;3281;p19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2" name="Google Shape;3282;p19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3" name="Google Shape;3283;p194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4" name="Google Shape;3284;p194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" name="Google Shape;122;p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5408" cy="169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7" name="Google Shape;127;p2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8" name="Google Shape;128;p2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29" name="Google Shape;129;p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7" name="Google Shape;3287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88" name="Google Shape;3288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9" name="Google Shape;3289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0" name="Google Shape;3290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1" name="Google Shape;3291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2" name="Google Shape;3292;p1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3" name="Google Shape;3293;p19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4" name="Google Shape;3294;p1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p19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6" name="Google Shape;3296;p1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7" name="Google Shape;3297;p19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8" name="Google Shape;3298;p1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9" name="Google Shape;3299;p19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0" name="Google Shape;3300;p1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1" name="Google Shape;3301;p19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2" name="Google Shape;3302;p1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3" name="Google Shape;3303;p19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4" name="Google Shape;3304;p1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5" name="Google Shape;3305;p195"/>
          <p:cNvSpPr txBox="1"/>
          <p:nvPr>
            <p:ph idx="9" type="subTitle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6" name="Google Shape;3306;p1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7" name="Google Shape;3307;p19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08" name="Google Shape;3308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9" name="Google Shape;3309;p1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0" name="Google Shape;3310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1" name="Google Shape;3311;p1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2" name="Google Shape;3312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3" name="Google Shape;3313;p1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4" name="Google Shape;3314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Google Shape;3315;p1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8" name="Google Shape;3318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19" name="Google Shape;3319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0" name="Google Shape;3320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21" name="Google Shape;3321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2" name="Google Shape;3322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3" name="Google Shape;3323;p1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4" name="Google Shape;3324;p1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5" name="Google Shape;3325;p1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Google Shape;3326;p1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7" name="Google Shape;3327;p1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8" name="Google Shape;3328;p1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9" name="Google Shape;3329;p1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0" name="Google Shape;3330;p1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1" name="Google Shape;3331;p1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Google Shape;3332;p1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3" name="Google Shape;3333;p1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Google Shape;3334;p1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5" name="Google Shape;3335;p1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Google Shape;3336;p1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7" name="Google Shape;3337;p1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Google Shape;3338;p1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39" name="Google Shape;3339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0" name="Google Shape;3340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1" name="Google Shape;3341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2" name="Google Shape;3342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3" name="Google Shape;3343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5" name="Google Shape;3345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Google Shape;3346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9" name="Google Shape;3349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0" name="Google Shape;3350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1" name="Google Shape;3351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52" name="Google Shape;3352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3" name="Google Shape;3353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4" name="Google Shape;3354;p1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5" name="Google Shape;3355;p1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6" name="Google Shape;3356;p1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p1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8" name="Google Shape;3358;p1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1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0" name="Google Shape;3360;p1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1" name="Google Shape;3361;p1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2" name="Google Shape;3362;p1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3" name="Google Shape;3363;p1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4" name="Google Shape;3364;p1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Google Shape;3365;p1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6" name="Google Shape;3366;p1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p1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8" name="Google Shape;3368;p1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9" name="Google Shape;3369;p1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70" name="Google Shape;3370;p1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1" name="Google Shape;3371;p1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Google Shape;3372;p1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3" name="Google Shape;3373;p1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4" name="Google Shape;3374;p1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5" name="Google Shape;3375;p1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6" name="Google Shape;3376;p1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7" name="Google Shape;3377;p1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0" name="Google Shape;3380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81" name="Google Shape;3381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2" name="Google Shape;3382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83" name="Google Shape;3383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4" name="Google Shape;3384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5" name="Google Shape;3385;p1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1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7" name="Google Shape;3387;p1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1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9" name="Google Shape;3389;p1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0" name="Google Shape;3390;p1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1" name="Google Shape;3391;p1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2" name="Google Shape;3392;p1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3" name="Google Shape;3393;p1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4" name="Google Shape;3394;p1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5" name="Google Shape;3395;p1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Google Shape;3396;p1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7" name="Google Shape;3397;p1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8" name="Google Shape;3398;p1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9" name="Google Shape;3399;p1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1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01" name="Google Shape;3401;p1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2" name="Google Shape;3402;p1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3" name="Google Shape;3403;p1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4" name="Google Shape;3404;p1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5" name="Google Shape;3405;p1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6" name="Google Shape;3406;p1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7" name="Google Shape;3407;p1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8" name="Google Shape;3408;p1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0" name="Google Shape;3410;p19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9" cy="4592548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Google Shape;3411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3" name="Google Shape;3413;p20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414" name="Google Shape;3414;p2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5" name="Google Shape;3415;p2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6" name="Google Shape;3416;p2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17" name="Google Shape;3417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1764" cy="163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9" name="Google Shape;3419;p2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590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3420" name="Google Shape;3420;p2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421" name="Google Shape;3421;p2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2" name="Google Shape;3422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4" name="Google Shape;3424;p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590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3425" name="Google Shape;3425;p2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426" name="Google Shape;3426;p2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7" name="Google Shape;3427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3428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9" name="Google Shape;3429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1619" cy="514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0" name="Google Shape;3430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1" name="Google Shape;3431;p203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2" name="Google Shape;3432;p203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433" name="Google Shape;3433;p203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4" name="Google Shape;3434;p203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203"/>
          <p:cNvSpPr/>
          <p:nvPr/>
        </p:nvSpPr>
        <p:spPr>
          <a:xfrm flipH="1" rot="-5400000">
            <a:off x="6129972" y="1159537"/>
            <a:ext cx="554225" cy="479325"/>
          </a:xfrm>
          <a:prstGeom prst="flowChartMerge">
            <a:avLst/>
          </a:prstGeom>
          <a:solidFill>
            <a:srgbClr val="FF0000">
              <a:alpha val="7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7" name="Google Shape;3437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1619" cy="514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8" name="Google Shape;3438;p2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9" name="Google Shape;3439;p204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440" name="Google Shape;3440;p204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1" name="Google Shape;3441;p204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2" name="Google Shape;3442;p204"/>
          <p:cNvSpPr/>
          <p:nvPr/>
        </p:nvSpPr>
        <p:spPr>
          <a:xfrm flipH="1" rot="-5400000">
            <a:off x="4301172" y="1235737"/>
            <a:ext cx="554225" cy="479325"/>
          </a:xfrm>
          <a:prstGeom prst="flowChartMerge">
            <a:avLst/>
          </a:prstGeom>
          <a:solidFill>
            <a:srgbClr val="FF0000">
              <a:alpha val="7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Google Shape;3443;p20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5" name="Google Shape;3445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2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3446" name="Google Shape;3446;p205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b="0" i="0" sz="9600" u="none" cap="none" strike="noStrik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47" name="Google Shape;3447;p2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9" name="Google Shape;3449;p2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44424" y="592950"/>
            <a:ext cx="6839593" cy="436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450" name="Google Shape;3450;p206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" sz="45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b="0" i="0" sz="45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51" name="Google Shape;3451;p2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44" name="Google Shape;144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8" name="Google Shape;148;p24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5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" name="Google Shape;156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243" cy="200201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8" name="Google Shape;168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3051" cy="406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9" name="Google Shape;179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6908" cy="191059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4" name="Google Shape;184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207" cy="65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1" name="Google Shape;191;p29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92" name="Google Shape;19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4" name="Google Shape;19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" name="Google Shape;201;p30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2" name="Google Shape;202;p3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49584" cy="514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" name="Google Shape;208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0" name="Google Shape;210;p31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1" name="Google Shape;211;p31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12" name="Google Shape;21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603" cy="114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6909" cy="198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3" name="Google Shape;223;p3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5" name="Google Shape;225;p3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9" name="Google Shape;229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33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498" cy="62391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2" name="Google Shape;232;p33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33" name="Google Shape;23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5" name="Google Shape;235;p3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9" name="Google Shape;23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40" name="Google Shape;24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2" name="Google Shape;24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244" name="Google Shape;244;p3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45" name="Google Shape;245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3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48" name="Google Shape;248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3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51" name="Google Shape;251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3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54" name="Google Shape;254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7" name="Google Shape;257;p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1" name="Google Shape;261;p3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2" name="Google Shape;262;p3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6" name="Google Shape;26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67" name="Google Shape;26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" name="Google Shape;26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271" name="Google Shape;271;p3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72" name="Google Shape;272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3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75" name="Google Shape;275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3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78" name="Google Shape;278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" name="Google Shape;279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3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81" name="Google Shape;281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5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4" name="Google Shape;284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8" name="Google Shape;288;p35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9" name="Google Shape;289;p35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290" name="Google Shape;290;p3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91" name="Google Shape;291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8" name="Google Shape;29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99" name="Google Shape;29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1" name="Google Shape;30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303" name="Google Shape;303;p3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04" name="Google Shape;30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" name="Google Shape;30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7" name="Google Shape;307;p3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3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09" name="Google Shape;3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3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3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13" name="Google Shape;313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4" name="Google Shape;314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3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3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17" name="Google Shape;31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8" name="Google Shape;31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3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1" name="Google Shape;32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" name="Google Shape;32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3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3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5" name="Google Shape;325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36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8" name="Google Shape;328;p36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9" name="Google Shape;329;p3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0" name="Google Shape;330;p36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1" name="Google Shape;331;p36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5" name="Google Shape;33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336" name="Google Shape;33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8" name="Google Shape;33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340" name="Google Shape;340;p3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41" name="Google Shape;341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37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4" name="Google Shape;344;p3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46" name="Google Shape;346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3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50" name="Google Shape;350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3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3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54" name="Google Shape;354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3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3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58" name="Google Shape;35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3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3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62" name="Google Shape;36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7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65" name="Google Shape;365;p37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66" name="Google Shape;366;p3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67" name="Google Shape;36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68" name="Google Shape;368;p37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2" name="Google Shape;3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373" name="Google Shape;3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5" name="Google Shape;37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377" name="Google Shape;377;p3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78" name="Google Shape;37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8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81" name="Google Shape;381;p3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83" name="Google Shape;38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8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86" name="Google Shape;386;p3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88" name="Google Shape;38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8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91" name="Google Shape;391;p3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93" name="Google Shape;39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8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96" name="Google Shape;396;p3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98" name="Google Shape;39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8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01" name="Google Shape;401;p3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403" name="Google Shape;40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8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06" name="Google Shape;406;p3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408" name="Google Shape;40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8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13" name="Google Shape;41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14" name="Google Shape;41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6" name="Google Shape;41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18" name="Google Shape;418;p3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3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20" name="Google Shape;420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3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3" name="Google Shape;423;p3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25" name="Google Shape;425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3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8" name="Google Shape;428;p3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3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30" name="Google Shape;430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3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3" name="Google Shape;433;p3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3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5" name="Google Shape;435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3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8" name="Google Shape;438;p3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3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40" name="Google Shape;440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39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3" name="Google Shape;443;p3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3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5" name="Google Shape;445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39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8" name="Google Shape;448;p3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3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50" name="Google Shape;450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1" name="Google Shape;451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39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3" name="Google Shape;453;p3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3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55" name="Google Shape;455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9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0" name="Google Shape;460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61" name="Google Shape;461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" name="Google Shape;46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5" name="Google Shape;465;p4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4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67" name="Google Shape;467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4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0" name="Google Shape;470;p4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4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72" name="Google Shape;472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4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5" name="Google Shape;475;p4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4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77" name="Google Shape;477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4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0" name="Google Shape;480;p4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4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82" name="Google Shape;482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4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" name="Google Shape;485;p4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4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87" name="Google Shape;487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8" name="Google Shape;488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40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0" name="Google Shape;490;p4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1" name="Google Shape;491;p4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92" name="Google Shape;492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3" name="Google Shape;493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40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5" name="Google Shape;495;p4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4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97" name="Google Shape;497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40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0" name="Google Shape;500;p4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4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502" name="Google Shape;502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3" name="Google Shape;503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40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7" name="Google Shape;507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08" name="Google Shape;50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0" name="Google Shape;51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512" name="Google Shape;512;p4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513" name="Google Shape;513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5" name="Google Shape;515;p4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517" name="Google Shape;517;p4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518" name="Google Shape;518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4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1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522" name="Google Shape;522;p4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23" name="Google Shape;523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30" name="Google Shape;530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2" name="Google Shape;532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34" name="Google Shape;534;p4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35" name="Google Shape;535;p42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6" name="Google Shape;536;p42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2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p42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2" name="Google Shape;5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43" name="Google Shape;5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5" name="Google Shape;5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7" name="Google Shape;547;p43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8" name="Google Shape;548;p43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3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3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3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3" name="Google Shape;553;p43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4" name="Google Shape;554;p43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3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3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3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3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9" name="Google Shape;559;p43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0" name="Google Shape;560;p43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3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3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63" name="Google Shape;563;p43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64" name="Google Shape;564;p43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65" name="Google Shape;565;p43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66" name="Google Shape;566;p43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0" name="Google Shape;570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71" name="Google Shape;571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5" name="Google Shape;575;p4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6" name="Google Shape;576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0" name="Google Shape;580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1" name="Google Shape;581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82" name="Google Shape;58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9" name="Google Shape;589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90" name="Google Shape;590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94" name="Google Shape;594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95" name="Google Shape;595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99" name="Google Shape;599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0" name="Google Shape;600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01" name="Google Shape;60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8" name="Google Shape;60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609" name="Google Shape;60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1" name="Google Shape;61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3" name="Google Shape;613;p4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4" name="Google Shape;614;p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8" name="Google Shape;618;p4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9" name="Google Shape;619;p4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20" name="Google Shape;620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27" name="Google Shape;627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628" name="Google Shape;628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0" name="Google Shape;630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2" name="Google Shape;632;p4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3" name="Google Shape;633;p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7" name="Google Shape;637;p4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8" name="Google Shape;638;p4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39" name="Google Shape;639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0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362" cy="60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46" name="Google Shape;646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647" name="Google Shape;647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9" name="Google Shape;649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1" name="Google Shape;651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2" name="Google Shape;652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6" name="Google Shape;656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7" name="Google Shape;657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8" name="Google Shape;658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60" name="Google Shape;66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68" name="Google Shape;668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669" name="Google Shape;669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1" name="Google Shape;671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73" name="Google Shape;673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74" name="Google Shape;674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78" name="Google Shape;678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79" name="Google Shape;679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80" name="Google Shape;680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82" name="Google Shape;68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9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0" name="Google Shape;690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691" name="Google Shape;691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3" name="Google Shape;69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5" name="Google Shape;695;p5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6" name="Google Shape;696;p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0" name="Google Shape;700;p5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1" name="Google Shape;701;p5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2" name="Google Shape;702;p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704" name="Google Shape;704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12" name="Google Shape;712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713" name="Google Shape;71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5" name="Google Shape;71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17" name="Google Shape;717;p5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18" name="Google Shape;718;p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2" name="Google Shape;722;p5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3" name="Google Shape;723;p5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4" name="Google Shape;724;p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726" name="Google Shape;726;p5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1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361" cy="60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4" name="Google Shape;734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735" name="Google Shape;735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7" name="Google Shape;737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9" name="Google Shape;739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0" name="Google Shape;740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6" name="Google Shape;746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7" name="Google Shape;747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8" name="Google Shape;748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9" name="Google Shape;749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750" name="Google Shape;75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654" cy="44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9" name="Google Shape;759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760" name="Google Shape;760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2" name="Google Shape;762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64" name="Google Shape;764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65" name="Google Shape;765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1" name="Google Shape;771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2" name="Google Shape;772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3" name="Google Shape;773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4" name="Google Shape;774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775" name="Google Shape;77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4" name="Google Shape;784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785" name="Google Shape;785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6" name="Google Shape;78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9" name="Google Shape;789;p5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90" name="Google Shape;790;p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96" name="Google Shape;796;p5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97" name="Google Shape;797;p5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98" name="Google Shape;798;p5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99" name="Google Shape;799;p5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800" name="Google Shape;800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4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4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9" name="Google Shape;809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810" name="Google Shape;810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2" name="Google Shape;81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3" name="Google Shape;81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14" name="Google Shape;814;p5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15" name="Google Shape;815;p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1" name="Google Shape;821;p5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2" name="Google Shape;822;p5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3" name="Google Shape;823;p5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4" name="Google Shape;824;p5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825" name="Google Shape;825;p5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55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5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5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5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5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654" cy="44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4" name="Google Shape;834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835" name="Google Shape;835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" name="Google Shape;836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7" name="Google Shape;837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9" name="Google Shape;839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40" name="Google Shape;840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42" name="Google Shape;842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44" name="Google Shape;844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46" name="Google Shape;846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48" name="Google Shape;848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0" name="Google Shape;850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852" name="Google Shape;85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6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2" name="Google Shape;86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863" name="Google Shape;86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7" name="Google Shape;867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8" name="Google Shape;868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70" name="Google Shape;870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72" name="Google Shape;872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74" name="Google Shape;874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76" name="Google Shape;876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78" name="Google Shape;878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880" name="Google Shape;88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90" name="Google Shape;89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891" name="Google Shape;89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3" name="Google Shape;893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95" name="Google Shape;895;p5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96" name="Google Shape;896;p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98" name="Google Shape;898;p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00" name="Google Shape;900;p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02" name="Google Shape;902;p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04" name="Google Shape;904;p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06" name="Google Shape;906;p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5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908" name="Google Shape;908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8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58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8" name="Google Shape;918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919" name="Google Shape;919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0" name="Google Shape;92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1" name="Google Shape;921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2" name="Google Shape;922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3" name="Google Shape;923;p5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4" name="Google Shape;924;p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6" name="Google Shape;926;p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8" name="Google Shape;928;p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0" name="Google Shape;930;p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2" name="Google Shape;932;p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4" name="Google Shape;934;p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936" name="Google Shape;93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9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59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5" name="Google Shape;945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946" name="Google Shape;946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7" name="Google Shape;94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8" name="Google Shape;948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9" name="Google Shape;949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0" name="Google Shape;950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2" name="Google Shape;952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4" name="Google Shape;954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6" name="Google Shape;956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8" name="Google Shape;958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60" name="Google Shape;960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62" name="Google Shape;962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64" name="Google Shape;964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966" name="Google Shape;966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6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6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60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0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76" name="Google Shape;97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977" name="Google Shape;97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8" name="Google Shape;97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9" name="Google Shape;97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0" name="Google Shape;98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1" name="Google Shape;981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3" name="Google Shape;983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5" name="Google Shape;985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7" name="Google Shape;987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9" name="Google Shape;989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1" name="Google Shape;991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3" name="Google Shape;993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5" name="Google Shape;995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997" name="Google Shape;997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07" name="Google Shape;1007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008" name="Google Shape;1008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0" name="Google Shape;1010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1" name="Google Shape;10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2" name="Google Shape;1012;p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4" name="Google Shape;1014;p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6" name="Google Shape;1016;p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8" name="Google Shape;1018;p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20" name="Google Shape;1020;p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22" name="Google Shape;1022;p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24" name="Google Shape;1024;p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26" name="Google Shape;1026;p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028" name="Google Shape;1028;p6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2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62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62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8" name="Google Shape;1038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039" name="Google Shape;1039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41" name="Google Shape;1041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2" name="Google Shape;104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3" name="Google Shape;1043;p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6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5" name="Google Shape;1045;p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6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7" name="Google Shape;1047;p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9" name="Google Shape;1049;p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1" name="Google Shape;1051;p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3" name="Google Shape;1053;p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5" name="Google Shape;1055;p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7" name="Google Shape;1057;p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059" name="Google Shape;1059;p6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6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6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6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6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63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63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63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64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0" name="Google Shape;1070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072" name="Google Shape;107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6954" cy="18561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74" name="Google Shape;1074;p6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9" name="Google Shape;1079;p6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80" name="Google Shape;10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1764" cy="163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3" name="Google Shape;1083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7395" cy="519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6" name="Google Shape;108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590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6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88" name="Google Shape;1088;p6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92" name="Google Shape;1092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93" name="Google Shape;10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5488" cy="41501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6" name="Google Shape;1096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7395" cy="519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71"/>
          <p:cNvSpPr txBox="1"/>
          <p:nvPr>
            <p:ph type="title"/>
          </p:nvPr>
        </p:nvSpPr>
        <p:spPr>
          <a:xfrm>
            <a:off x="628650" y="3597343"/>
            <a:ext cx="7886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2"/>
          <p:cNvSpPr txBox="1"/>
          <p:nvPr>
            <p:ph type="title"/>
          </p:nvPr>
        </p:nvSpPr>
        <p:spPr>
          <a:xfrm>
            <a:off x="628650" y="1984731"/>
            <a:ext cx="7886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Helvetica Neue"/>
              <a:buNone/>
              <a:defRPr b="1" i="0" sz="5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grpSp>
        <p:nvGrpSpPr>
          <p:cNvPr id="1102" name="Google Shape;1102;p72"/>
          <p:cNvGrpSpPr/>
          <p:nvPr/>
        </p:nvGrpSpPr>
        <p:grpSpPr>
          <a:xfrm>
            <a:off x="163933" y="2180"/>
            <a:ext cx="8820349" cy="5057155"/>
            <a:chOff x="0" y="-1"/>
            <a:chExt cx="23520930" cy="13485748"/>
          </a:xfrm>
        </p:grpSpPr>
        <p:grpSp>
          <p:nvGrpSpPr>
            <p:cNvPr id="1103" name="Google Shape;1103;p72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04" name="Google Shape;1104;p72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1700"/>
                  <a:buFont typeface="Arial"/>
                  <a:buNone/>
                </a:pPr>
                <a:r>
                  <a:rPr i="1" lang="en" sz="8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5" name="Google Shape;1105;p72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1700"/>
                  <a:buFont typeface="Arial"/>
                  <a:buNone/>
                </a:pPr>
                <a:r>
                  <a:rPr i="1" lang="en" sz="8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06" name="Google Shape;1106;p72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07" name="Google Shape;1107;p72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08" name="Google Shape;1108;p72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09" name="Google Shape;1109;p72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10" name="Google Shape;1110;p72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11" name="Google Shape;1111;p72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12" name="Google Shape;1112;p72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13" name="Google Shape;1113;p72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14" name="Google Shape;1114;p7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116" name="Google Shape;1116;p73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385316" y="4138229"/>
            <a:ext cx="1201330" cy="80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3"/>
          <p:cNvSpPr txBox="1"/>
          <p:nvPr>
            <p:ph type="title"/>
          </p:nvPr>
        </p:nvSpPr>
        <p:spPr>
          <a:xfrm>
            <a:off x="1709056" y="4315983"/>
            <a:ext cx="7206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 b="1" i="0" sz="3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18" name="Google Shape;1118;p73"/>
          <p:cNvSpPr/>
          <p:nvPr/>
        </p:nvSpPr>
        <p:spPr>
          <a:xfrm>
            <a:off x="0" y="0"/>
            <a:ext cx="9144000" cy="3940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0" name="Google Shape;1120;p74"/>
          <p:cNvCxnSpPr/>
          <p:nvPr/>
        </p:nvCxnSpPr>
        <p:spPr>
          <a:xfrm>
            <a:off x="-23063" y="1290544"/>
            <a:ext cx="5332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21" name="Google Shape;1121;p74"/>
          <p:cNvCxnSpPr/>
          <p:nvPr/>
        </p:nvCxnSpPr>
        <p:spPr>
          <a:xfrm rot="10800000">
            <a:off x="1514063" y="127"/>
            <a:ext cx="0" cy="13542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22" name="Google Shape;1122;p74"/>
          <p:cNvCxnSpPr/>
          <p:nvPr/>
        </p:nvCxnSpPr>
        <p:spPr>
          <a:xfrm rot="10800000">
            <a:off x="1994974" y="127"/>
            <a:ext cx="0" cy="13542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23" name="Google Shape;1123;p74"/>
          <p:cNvCxnSpPr/>
          <p:nvPr/>
        </p:nvCxnSpPr>
        <p:spPr>
          <a:xfrm rot="10800000">
            <a:off x="3166424" y="127"/>
            <a:ext cx="0" cy="13542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24" name="Google Shape;1124;p74"/>
          <p:cNvCxnSpPr/>
          <p:nvPr/>
        </p:nvCxnSpPr>
        <p:spPr>
          <a:xfrm rot="10800000">
            <a:off x="5332589" y="68"/>
            <a:ext cx="0" cy="1905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25" name="Google Shape;1125;p74"/>
          <p:cNvCxnSpPr/>
          <p:nvPr/>
        </p:nvCxnSpPr>
        <p:spPr>
          <a:xfrm>
            <a:off x="4324220" y="509774"/>
            <a:ext cx="1021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26" name="Google Shape;1126;p74"/>
          <p:cNvCxnSpPr/>
          <p:nvPr/>
        </p:nvCxnSpPr>
        <p:spPr>
          <a:xfrm rot="10800000">
            <a:off x="4325173" y="255676"/>
            <a:ext cx="0" cy="2541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7" name="Google Shape;1127;p74"/>
          <p:cNvCxnSpPr>
            <a:stCxn id="1128" idx="0"/>
            <a:endCxn id="1129" idx="0"/>
          </p:cNvCxnSpPr>
          <p:nvPr/>
        </p:nvCxnSpPr>
        <p:spPr>
          <a:xfrm>
            <a:off x="3165466" y="936991"/>
            <a:ext cx="2640900" cy="18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30" name="Google Shape;1130;p74"/>
          <p:cNvCxnSpPr/>
          <p:nvPr/>
        </p:nvCxnSpPr>
        <p:spPr>
          <a:xfrm rot="10800000">
            <a:off x="5651551" y="1666975"/>
            <a:ext cx="0" cy="2541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1" name="Google Shape;1131;p74"/>
          <p:cNvCxnSpPr/>
          <p:nvPr/>
        </p:nvCxnSpPr>
        <p:spPr>
          <a:xfrm>
            <a:off x="2665375" y="2057400"/>
            <a:ext cx="10023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32" name="Google Shape;1132;p74"/>
          <p:cNvCxnSpPr/>
          <p:nvPr/>
        </p:nvCxnSpPr>
        <p:spPr>
          <a:xfrm rot="10800000">
            <a:off x="806106" y="2422128"/>
            <a:ext cx="0" cy="77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33" name="Google Shape;1133;p74"/>
          <p:cNvSpPr/>
          <p:nvPr/>
        </p:nvSpPr>
        <p:spPr>
          <a:xfrm>
            <a:off x="1440806" y="1222741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74"/>
          <p:cNvSpPr/>
          <p:nvPr/>
        </p:nvSpPr>
        <p:spPr>
          <a:xfrm>
            <a:off x="1921716" y="1222741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74"/>
          <p:cNvSpPr/>
          <p:nvPr/>
        </p:nvSpPr>
        <p:spPr>
          <a:xfrm>
            <a:off x="3093166" y="1222741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74"/>
          <p:cNvSpPr/>
          <p:nvPr/>
        </p:nvSpPr>
        <p:spPr>
          <a:xfrm>
            <a:off x="4251916" y="259670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74"/>
          <p:cNvSpPr/>
          <p:nvPr/>
        </p:nvSpPr>
        <p:spPr>
          <a:xfrm>
            <a:off x="4251916" y="437469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74"/>
          <p:cNvSpPr/>
          <p:nvPr/>
        </p:nvSpPr>
        <p:spPr>
          <a:xfrm>
            <a:off x="5259329" y="437469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74"/>
          <p:cNvSpPr/>
          <p:nvPr/>
        </p:nvSpPr>
        <p:spPr>
          <a:xfrm>
            <a:off x="2579921" y="1985094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74"/>
          <p:cNvSpPr/>
          <p:nvPr/>
        </p:nvSpPr>
        <p:spPr>
          <a:xfrm>
            <a:off x="732816" y="3222867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74"/>
          <p:cNvSpPr/>
          <p:nvPr/>
        </p:nvSpPr>
        <p:spPr>
          <a:xfrm>
            <a:off x="5578293" y="1818192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74"/>
          <p:cNvSpPr/>
          <p:nvPr/>
        </p:nvSpPr>
        <p:spPr>
          <a:xfrm>
            <a:off x="5734104" y="955060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74"/>
          <p:cNvSpPr/>
          <p:nvPr/>
        </p:nvSpPr>
        <p:spPr>
          <a:xfrm>
            <a:off x="5259329" y="1228300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3" name="Google Shape;1143;p74"/>
          <p:cNvCxnSpPr/>
          <p:nvPr/>
        </p:nvCxnSpPr>
        <p:spPr>
          <a:xfrm>
            <a:off x="5648544" y="1674605"/>
            <a:ext cx="35025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44" name="Google Shape;1144;p74"/>
          <p:cNvCxnSpPr>
            <a:stCxn id="1145" idx="6"/>
          </p:cNvCxnSpPr>
          <p:nvPr/>
        </p:nvCxnSpPr>
        <p:spPr>
          <a:xfrm>
            <a:off x="5512015" y="2427871"/>
            <a:ext cx="2823300" cy="3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46" name="Google Shape;1146;p74"/>
          <p:cNvSpPr/>
          <p:nvPr/>
        </p:nvSpPr>
        <p:spPr>
          <a:xfrm>
            <a:off x="6161855" y="2362250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74"/>
          <p:cNvSpPr/>
          <p:nvPr/>
        </p:nvSpPr>
        <p:spPr>
          <a:xfrm>
            <a:off x="7327417" y="1602300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8" name="Google Shape;1148;p74"/>
          <p:cNvCxnSpPr>
            <a:stCxn id="1149" idx="0"/>
            <a:endCxn id="1150" idx="0"/>
          </p:cNvCxnSpPr>
          <p:nvPr/>
        </p:nvCxnSpPr>
        <p:spPr>
          <a:xfrm rot="10800000">
            <a:off x="8274373" y="2359166"/>
            <a:ext cx="0" cy="86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50" name="Google Shape;1150;p74"/>
          <p:cNvSpPr/>
          <p:nvPr/>
        </p:nvSpPr>
        <p:spPr>
          <a:xfrm>
            <a:off x="8202073" y="2359019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74"/>
          <p:cNvSpPr/>
          <p:nvPr/>
        </p:nvSpPr>
        <p:spPr>
          <a:xfrm>
            <a:off x="8202073" y="3222866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74"/>
          <p:cNvSpPr/>
          <p:nvPr/>
        </p:nvSpPr>
        <p:spPr>
          <a:xfrm>
            <a:off x="3093166" y="936991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74"/>
          <p:cNvSpPr/>
          <p:nvPr/>
        </p:nvSpPr>
        <p:spPr>
          <a:xfrm>
            <a:off x="3632215" y="1487971"/>
            <a:ext cx="1879800" cy="18798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51" name="Google Shape;1151;p74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3905847" y="1838135"/>
            <a:ext cx="1323526" cy="1226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74"/>
          <p:cNvSpPr txBox="1"/>
          <p:nvPr>
            <p:ph type="title"/>
          </p:nvPr>
        </p:nvSpPr>
        <p:spPr>
          <a:xfrm>
            <a:off x="628650" y="3597343"/>
            <a:ext cx="7886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1153" name="Google Shape;1153;p74"/>
          <p:cNvCxnSpPr>
            <a:endCxn id="1154" idx="6"/>
          </p:cNvCxnSpPr>
          <p:nvPr/>
        </p:nvCxnSpPr>
        <p:spPr>
          <a:xfrm>
            <a:off x="806021" y="2431282"/>
            <a:ext cx="1918500" cy="3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55" name="Google Shape;1155;p74"/>
          <p:cNvSpPr/>
          <p:nvPr/>
        </p:nvSpPr>
        <p:spPr>
          <a:xfrm>
            <a:off x="732847" y="2362282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74"/>
          <p:cNvSpPr/>
          <p:nvPr/>
        </p:nvSpPr>
        <p:spPr>
          <a:xfrm>
            <a:off x="2579921" y="2362282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74"/>
          <p:cNvSpPr/>
          <p:nvPr/>
        </p:nvSpPr>
        <p:spPr>
          <a:xfrm>
            <a:off x="5578293" y="1602300"/>
            <a:ext cx="144600" cy="1446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8" name="Google Shape;1158;p75"/>
          <p:cNvCxnSpPr/>
          <p:nvPr/>
        </p:nvCxnSpPr>
        <p:spPr>
          <a:xfrm>
            <a:off x="468796" y="674507"/>
            <a:ext cx="7914300" cy="25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59" name="Google Shape;1159;p75"/>
          <p:cNvGrpSpPr/>
          <p:nvPr/>
        </p:nvGrpSpPr>
        <p:grpSpPr>
          <a:xfrm>
            <a:off x="163933" y="2180"/>
            <a:ext cx="8820349" cy="5057155"/>
            <a:chOff x="0" y="-1"/>
            <a:chExt cx="23520930" cy="13485748"/>
          </a:xfrm>
        </p:grpSpPr>
        <p:grpSp>
          <p:nvGrpSpPr>
            <p:cNvPr id="1160" name="Google Shape;1160;p75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1" name="Google Shape;1161;p75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1700"/>
                  <a:buFont typeface="Arial"/>
                  <a:buNone/>
                </a:pPr>
                <a:r>
                  <a:rPr i="1" lang="en" sz="8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2" name="Google Shape;1162;p75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1700"/>
                  <a:buFont typeface="Arial"/>
                  <a:buNone/>
                </a:pPr>
                <a:r>
                  <a:rPr i="1" lang="en" sz="8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3" name="Google Shape;1163;p75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75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75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75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75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8" name="Google Shape;1168;p75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9" name="Google Shape;1169;p75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70" name="Google Shape;1170;p75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1" name="Google Shape;1171;p75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72" name="Google Shape;1172;p75"/>
          <p:cNvSpPr txBox="1"/>
          <p:nvPr>
            <p:ph type="title"/>
          </p:nvPr>
        </p:nvSpPr>
        <p:spPr>
          <a:xfrm>
            <a:off x="423561" y="273844"/>
            <a:ext cx="6389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73" name="Google Shape;1173;p75"/>
          <p:cNvSpPr txBox="1"/>
          <p:nvPr>
            <p:ph idx="1" type="body"/>
          </p:nvPr>
        </p:nvSpPr>
        <p:spPr>
          <a:xfrm>
            <a:off x="407564" y="997033"/>
            <a:ext cx="83313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000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76"/>
          <p:cNvGrpSpPr/>
          <p:nvPr/>
        </p:nvGrpSpPr>
        <p:grpSpPr>
          <a:xfrm>
            <a:off x="163933" y="2180"/>
            <a:ext cx="8820349" cy="5057155"/>
            <a:chOff x="0" y="-1"/>
            <a:chExt cx="23520930" cy="13485748"/>
          </a:xfrm>
        </p:grpSpPr>
        <p:grpSp>
          <p:nvGrpSpPr>
            <p:cNvPr id="1176" name="Google Shape;1176;p7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77" name="Google Shape;1177;p7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1700"/>
                  <a:buFont typeface="Arial"/>
                  <a:buNone/>
                </a:pPr>
                <a:r>
                  <a:rPr i="1" lang="en" sz="8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8" name="Google Shape;1178;p7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1700"/>
                  <a:buFont typeface="Arial"/>
                  <a:buNone/>
                </a:pPr>
                <a:r>
                  <a:rPr i="1" lang="en" sz="8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79" name="Google Shape;1179;p7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80" name="Google Shape;1180;p7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81" name="Google Shape;1181;p7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82" name="Google Shape;1182;p7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83" name="Google Shape;1183;p7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84" name="Google Shape;1184;p7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85" name="Google Shape;1185;p7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86" name="Google Shape;1186;p7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87" name="Google Shape;1187;p7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88" name="Google Shape;1188;p76"/>
          <p:cNvSpPr txBox="1"/>
          <p:nvPr>
            <p:ph type="title"/>
          </p:nvPr>
        </p:nvSpPr>
        <p:spPr>
          <a:xfrm>
            <a:off x="423561" y="273844"/>
            <a:ext cx="7601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77"/>
          <p:cNvGrpSpPr/>
          <p:nvPr/>
        </p:nvGrpSpPr>
        <p:grpSpPr>
          <a:xfrm>
            <a:off x="163933" y="2180"/>
            <a:ext cx="8820349" cy="5057155"/>
            <a:chOff x="0" y="-1"/>
            <a:chExt cx="23520930" cy="13485748"/>
          </a:xfrm>
        </p:grpSpPr>
        <p:grpSp>
          <p:nvGrpSpPr>
            <p:cNvPr id="1191" name="Google Shape;1191;p7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92" name="Google Shape;1192;p7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1700"/>
                  <a:buFont typeface="Arial"/>
                  <a:buNone/>
                </a:pPr>
                <a:r>
                  <a:rPr i="1" lang="en" sz="8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93" name="Google Shape;1193;p7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1700"/>
                  <a:buFont typeface="Arial"/>
                  <a:buNone/>
                </a:pPr>
                <a:r>
                  <a:rPr i="1" lang="en" sz="8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94" name="Google Shape;1194;p7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95" name="Google Shape;1195;p7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96" name="Google Shape;1196;p7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97" name="Google Shape;1197;p7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98" name="Google Shape;1198;p7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99" name="Google Shape;1199;p7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200" name="Google Shape;1200;p7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201" name="Google Shape;1201;p7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202" name="Google Shape;1202;p7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8"/>
          <p:cNvSpPr txBox="1"/>
          <p:nvPr>
            <p:ph type="title"/>
          </p:nvPr>
        </p:nvSpPr>
        <p:spPr>
          <a:xfrm>
            <a:off x="628650" y="1984749"/>
            <a:ext cx="7886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Helvetica Neue"/>
              <a:buNone/>
              <a:defRPr b="1" i="0" sz="5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grpSp>
        <p:nvGrpSpPr>
          <p:cNvPr id="1205" name="Google Shape;1205;p78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1206" name="Google Shape;1206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7" name="Google Shape;1207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8" name="Google Shape;1208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10" name="Google Shape;1210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11" name="Google Shape;1211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12" name="Google Shape;1212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13" name="Google Shape;1213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4" name="Google Shape;1214;p78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5" name="Google Shape;121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560" cy="38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79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1218" name="Google Shape;1218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9" name="Google Shape;1219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20" name="Google Shape;1220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5" name="Google Shape;1225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6" name="Google Shape;1226;p79"/>
          <p:cNvSpPr txBox="1"/>
          <p:nvPr>
            <p:ph type="title"/>
          </p:nvPr>
        </p:nvSpPr>
        <p:spPr>
          <a:xfrm>
            <a:off x="423561" y="273844"/>
            <a:ext cx="6389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1227" name="Google Shape;1227;p79"/>
          <p:cNvCxnSpPr/>
          <p:nvPr/>
        </p:nvCxnSpPr>
        <p:spPr>
          <a:xfrm>
            <a:off x="508181" y="694960"/>
            <a:ext cx="795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8" name="Google Shape;1228;p79"/>
          <p:cNvSpPr txBox="1"/>
          <p:nvPr>
            <p:ph idx="1" type="body"/>
          </p:nvPr>
        </p:nvSpPr>
        <p:spPr>
          <a:xfrm>
            <a:off x="407564" y="997033"/>
            <a:ext cx="83313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000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9" name="Google Shape;1229;p79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30" name="Google Shape;123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560" cy="38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0"/>
          <p:cNvSpPr/>
          <p:nvPr/>
        </p:nvSpPr>
        <p:spPr>
          <a:xfrm>
            <a:off x="423562" y="859972"/>
            <a:ext cx="8331300" cy="3895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3" name="Google Shape;1233;p80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1234" name="Google Shape;1234;p8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5" name="Google Shape;1235;p8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6" name="Google Shape;1236;p8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8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8" name="Google Shape;1238;p8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9" name="Google Shape;1239;p8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0" name="Google Shape;1240;p8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1" name="Google Shape;1241;p8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42" name="Google Shape;1242;p80"/>
          <p:cNvSpPr txBox="1"/>
          <p:nvPr>
            <p:ph type="title"/>
          </p:nvPr>
        </p:nvSpPr>
        <p:spPr>
          <a:xfrm>
            <a:off x="423561" y="273844"/>
            <a:ext cx="6389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1243" name="Google Shape;1243;p80"/>
          <p:cNvCxnSpPr/>
          <p:nvPr/>
        </p:nvCxnSpPr>
        <p:spPr>
          <a:xfrm>
            <a:off x="508181" y="694960"/>
            <a:ext cx="795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4" name="Google Shape;1244;p80"/>
          <p:cNvSpPr txBox="1"/>
          <p:nvPr>
            <p:ph idx="1" type="body"/>
          </p:nvPr>
        </p:nvSpPr>
        <p:spPr>
          <a:xfrm>
            <a:off x="421245" y="997033"/>
            <a:ext cx="83175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000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5" name="Google Shape;1245;p80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6" name="Google Shape;1246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560" cy="38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8" name="Google Shape;1248;p81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1249" name="Google Shape;1249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0" name="Google Shape;1250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1" name="Google Shape;1251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2" name="Google Shape;1252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3" name="Google Shape;1253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4" name="Google Shape;1254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5" name="Google Shape;1255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6" name="Google Shape;1256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7" name="Google Shape;1257;p81"/>
          <p:cNvSpPr txBox="1"/>
          <p:nvPr>
            <p:ph type="title"/>
          </p:nvPr>
        </p:nvSpPr>
        <p:spPr>
          <a:xfrm>
            <a:off x="423561" y="273844"/>
            <a:ext cx="8315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58" name="Google Shape;1258;p81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9" name="Google Shape;1259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560" cy="38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82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1262" name="Google Shape;1262;p8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3" name="Google Shape;1263;p8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64" name="Google Shape;1264;p8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5" name="Google Shape;1265;p8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6" name="Google Shape;1266;p8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7" name="Google Shape;1267;p8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8" name="Google Shape;1268;p8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9" name="Google Shape;1269;p8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0" name="Google Shape;1270;p82"/>
          <p:cNvSpPr txBox="1"/>
          <p:nvPr>
            <p:ph type="title"/>
          </p:nvPr>
        </p:nvSpPr>
        <p:spPr>
          <a:xfrm>
            <a:off x="423561" y="4560296"/>
            <a:ext cx="8315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1" name="Google Shape;1271;p82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2" name="Google Shape;1272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560" cy="38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4" name="Google Shape;1274;p83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1275" name="Google Shape;1275;p8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6" name="Google Shape;1276;p8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7" name="Google Shape;1277;p8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8" name="Google Shape;1278;p8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9" name="Google Shape;1279;p8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0" name="Google Shape;1280;p8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1" name="Google Shape;1281;p8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2" name="Google Shape;1282;p8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83" name="Google Shape;1283;p83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84" name="Google Shape;1284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560" cy="38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84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1287" name="Google Shape;1287;p8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8" name="Google Shape;1288;p8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9" name="Google Shape;1289;p8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0" name="Google Shape;1290;p8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1" name="Google Shape;1291;p8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2" name="Google Shape;1292;p8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3" name="Google Shape;1293;p8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4" name="Google Shape;1294;p8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85"/>
          <p:cNvSpPr txBox="1"/>
          <p:nvPr/>
        </p:nvSpPr>
        <p:spPr>
          <a:xfrm>
            <a:off x="7063059" y="4900825"/>
            <a:ext cx="17151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1700"/>
              <a:buFont typeface="Arial"/>
              <a:buNone/>
            </a:pPr>
            <a:r>
              <a:rPr i="1" lang="en" sz="8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87"/>
          <p:cNvSpPr txBox="1"/>
          <p:nvPr>
            <p:ph type="title"/>
          </p:nvPr>
        </p:nvSpPr>
        <p:spPr>
          <a:xfrm>
            <a:off x="628650" y="2100482"/>
            <a:ext cx="7886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Helvetica Neue"/>
              <a:buNone/>
              <a:defRPr b="1" i="0" sz="5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grpSp>
        <p:nvGrpSpPr>
          <p:cNvPr id="1300" name="Google Shape;1300;p87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1301" name="Google Shape;1301;p87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02" name="Google Shape;1302;p87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03" name="Google Shape;1303;p87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4" name="Google Shape;1304;p87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5" name="Google Shape;1305;p87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6" name="Google Shape;1306;p87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7" name="Google Shape;1307;p87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8" name="Google Shape;1308;p87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9" name="Google Shape;1309;p87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10" name="Google Shape;1310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560" cy="38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88"/>
          <p:cNvSpPr txBox="1"/>
          <p:nvPr>
            <p:ph type="title"/>
          </p:nvPr>
        </p:nvSpPr>
        <p:spPr>
          <a:xfrm>
            <a:off x="628650" y="2082911"/>
            <a:ext cx="7886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Helvetica Neue"/>
              <a:buNone/>
              <a:defRPr b="1" i="0" sz="5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grpSp>
        <p:nvGrpSpPr>
          <p:cNvPr id="1313" name="Google Shape;1313;p88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1314" name="Google Shape;1314;p8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15" name="Google Shape;1315;p8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16" name="Google Shape;1316;p8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17" name="Google Shape;1317;p8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18" name="Google Shape;1318;p8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19" name="Google Shape;1319;p8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0" name="Google Shape;1320;p8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1" name="Google Shape;1321;p8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22" name="Google Shape;1322;p88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23" name="Google Shape;1323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560" cy="38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6" name="Google Shape;1326;p90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1327" name="Google Shape;1327;p9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9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9" name="Google Shape;1329;p9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0" name="Google Shape;1330;p9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1" name="Google Shape;1331;p9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2" name="Google Shape;1332;p9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3" name="Google Shape;1333;p9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4" name="Google Shape;1334;p9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35" name="Google Shape;1335;p90"/>
          <p:cNvSpPr txBox="1"/>
          <p:nvPr>
            <p:ph type="title"/>
          </p:nvPr>
        </p:nvSpPr>
        <p:spPr>
          <a:xfrm>
            <a:off x="423561" y="273844"/>
            <a:ext cx="8315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36" name="Google Shape;1336;p90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37" name="Google Shape;1337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560" cy="38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9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9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1" name="Google Shape;1341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rgbClr val="FFFFFF"/>
                </a:solidFill>
              </a:defRPr>
            </a:lvl1pPr>
            <a:lvl2pPr lvl="1" rtl="0">
              <a:buNone/>
              <a:defRPr sz="1400">
                <a:solidFill>
                  <a:srgbClr val="FFFFFF"/>
                </a:solidFill>
              </a:defRPr>
            </a:lvl2pPr>
            <a:lvl3pPr lvl="2" rtl="0">
              <a:buNone/>
              <a:defRPr sz="1400">
                <a:solidFill>
                  <a:srgbClr val="FFFFFF"/>
                </a:solidFill>
              </a:defRPr>
            </a:lvl3pPr>
            <a:lvl4pPr lvl="3" rtl="0">
              <a:buNone/>
              <a:defRPr sz="1400">
                <a:solidFill>
                  <a:srgbClr val="FFFFFF"/>
                </a:solidFill>
              </a:defRPr>
            </a:lvl4pPr>
            <a:lvl5pPr lvl="4" rtl="0">
              <a:buNone/>
              <a:defRPr sz="1400">
                <a:solidFill>
                  <a:srgbClr val="FFFFFF"/>
                </a:solidFill>
              </a:defRPr>
            </a:lvl5pPr>
            <a:lvl6pPr lvl="5" rtl="0">
              <a:buNone/>
              <a:defRPr sz="1400">
                <a:solidFill>
                  <a:srgbClr val="FFFFFF"/>
                </a:solidFill>
              </a:defRPr>
            </a:lvl6pPr>
            <a:lvl7pPr lvl="6" rtl="0">
              <a:buNone/>
              <a:defRPr sz="1400">
                <a:solidFill>
                  <a:srgbClr val="FFFFFF"/>
                </a:solidFill>
              </a:defRPr>
            </a:lvl7pPr>
            <a:lvl8pPr lvl="7" rtl="0">
              <a:buNone/>
              <a:defRPr sz="1400">
                <a:solidFill>
                  <a:srgbClr val="FFFFFF"/>
                </a:solidFill>
              </a:defRPr>
            </a:lvl8pPr>
            <a:lvl9pPr lvl="8" rtl="0">
              <a:buNone/>
              <a:defRPr sz="14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2" name="Google Shape;1342;p9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3" name="Google Shape;1343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9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9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7" name="Google Shape;1347;p9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8" name="Google Shape;1348;p9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9" name="Google Shape;1349;p9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50" name="Google Shape;1350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1" name="Google Shape;1351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3" name="Google Shape;1353;p9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Google Shape;1357;p9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8" name="Google Shape;1358;p9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9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360" name="Google Shape;1360;p9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61" name="Google Shape;136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2" name="Google Shape;1362;p9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3" name="Google Shape;1363;p9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4" name="Google Shape;1364;p9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1365" name="Google Shape;136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3"/>
            <a:ext cx="2285408" cy="170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9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8" name="Google Shape;1368;p9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9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70" name="Google Shape;137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71" name="Google Shape;1371;p9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72" name="Google Shape;1372;p9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73" name="Google Shape;1373;p9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1374" name="Google Shape;137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59654" cy="191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9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78" name="Google Shape;1378;p9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9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80" name="Google Shape;138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81" name="Google Shape;1381;p9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82" name="Google Shape;1382;p9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83" name="Google Shape;1383;p9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1384" name="Google Shape;138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5408" cy="169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9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88" name="Google Shape;1388;p9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9" name="Google Shape;138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0" name="Google Shape;139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5408" cy="169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92" name="Google Shape;1392;p9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93" name="Google Shape;1393;p9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94" name="Google Shape;1394;p9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395" name="Google Shape;1395;p9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9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8" name="Google Shape;1398;p9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9" name="Google Shape;139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00" name="Google Shape;1400;p9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01" name="Google Shape;1401;p9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02" name="Google Shape;1402;p9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03" name="Google Shape;1403;p9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404" name="Google Shape;1404;p9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405" name="Google Shape;140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29717" cy="232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9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08" name="Google Shape;1408;p9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9" name="Google Shape;140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0" name="Google Shape;1410;p9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11" name="Google Shape;1411;p9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12" name="Google Shape;1412;p9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13" name="Google Shape;1413;p9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414" name="Google Shape;1414;p9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415" name="Google Shape;141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7488" cy="206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10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0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19" name="Google Shape;1419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0" name="Google Shape;1420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0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24" name="Google Shape;1424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5" name="Google Shape;1425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28" name="Google Shape;1428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429" name="Google Shape;1429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0" name="Google Shape;1430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1" name="Google Shape;1431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2" name="Google Shape;1432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3" name="Google Shape;1433;p10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10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0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7" name="Google Shape;1437;p10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8" name="Google Shape;1438;p10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9" name="Google Shape;1439;p10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0" name="Google Shape;1440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2" name="Google Shape;144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3" name="Google Shape;1443;p10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0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48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44.xml"/><Relationship Id="rId51" Type="http://schemas.openxmlformats.org/officeDocument/2006/relationships/slideLayout" Target="../slideLayouts/slideLayout66.xml"/><Relationship Id="rId50" Type="http://schemas.openxmlformats.org/officeDocument/2006/relationships/slideLayout" Target="../slideLayouts/slideLayout65.xml"/><Relationship Id="rId53" Type="http://schemas.openxmlformats.org/officeDocument/2006/relationships/theme" Target="../theme/theme5.xml"/><Relationship Id="rId52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3" Type="http://schemas.openxmlformats.org/officeDocument/2006/relationships/theme" Target="../theme/theme3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9.xml"/><Relationship Id="rId42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33.xml"/><Relationship Id="rId43" Type="http://schemas.openxmlformats.org/officeDocument/2006/relationships/slideLayout" Target="../slideLayouts/slideLayout132.xml"/><Relationship Id="rId46" Type="http://schemas.openxmlformats.org/officeDocument/2006/relationships/slideLayout" Target="../slideLayouts/slideLayout135.xml"/><Relationship Id="rId45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37.xml"/><Relationship Id="rId47" Type="http://schemas.openxmlformats.org/officeDocument/2006/relationships/slideLayout" Target="../slideLayouts/slideLayout136.xml"/><Relationship Id="rId49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19.xml"/><Relationship Id="rId33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21.xml"/><Relationship Id="rId35" Type="http://schemas.openxmlformats.org/officeDocument/2006/relationships/slideLayout" Target="../slideLayouts/slideLayout124.xml"/><Relationship Id="rId34" Type="http://schemas.openxmlformats.org/officeDocument/2006/relationships/slideLayout" Target="../slideLayouts/slideLayout123.xml"/><Relationship Id="rId37" Type="http://schemas.openxmlformats.org/officeDocument/2006/relationships/slideLayout" Target="../slideLayouts/slideLayout126.xml"/><Relationship Id="rId3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28.xml"/><Relationship Id="rId38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18.xml"/><Relationship Id="rId51" Type="http://schemas.openxmlformats.org/officeDocument/2006/relationships/slideLayout" Target="../slideLayouts/slideLayout140.xml"/><Relationship Id="rId50" Type="http://schemas.openxmlformats.org/officeDocument/2006/relationships/slideLayout" Target="../slideLayouts/slideLayout139.xml"/><Relationship Id="rId53" Type="http://schemas.openxmlformats.org/officeDocument/2006/relationships/slideLayout" Target="../slideLayouts/slideLayout142.xml"/><Relationship Id="rId52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00.xml"/><Relationship Id="rId5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99.xml"/><Relationship Id="rId54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02.xml"/><Relationship Id="rId57" Type="http://schemas.openxmlformats.org/officeDocument/2006/relationships/theme" Target="../theme/theme6.xml"/><Relationship Id="rId12" Type="http://schemas.openxmlformats.org/officeDocument/2006/relationships/slideLayout" Target="../slideLayouts/slideLayout101.xml"/><Relationship Id="rId56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07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87.xml"/><Relationship Id="rId41" Type="http://schemas.openxmlformats.org/officeDocument/2006/relationships/slideLayout" Target="../slideLayouts/slideLayout186.xml"/><Relationship Id="rId44" Type="http://schemas.openxmlformats.org/officeDocument/2006/relationships/slideLayout" Target="../slideLayouts/slideLayout189.xml"/><Relationship Id="rId43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1.xml"/><Relationship Id="rId45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48" Type="http://schemas.openxmlformats.org/officeDocument/2006/relationships/slideLayout" Target="../slideLayouts/slideLayout193.xml"/><Relationship Id="rId47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76.xml"/><Relationship Id="rId30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0.xml"/><Relationship Id="rId34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81.xml"/><Relationship Id="rId39" Type="http://schemas.openxmlformats.org/officeDocument/2006/relationships/slideLayout" Target="../slideLayouts/slideLayout184.xml"/><Relationship Id="rId38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67.xml"/><Relationship Id="rId2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3.xml"/><Relationship Id="rId27" Type="http://schemas.openxmlformats.org/officeDocument/2006/relationships/slideLayout" Target="../slideLayouts/slideLayout172.xml"/><Relationship Id="rId29" Type="http://schemas.openxmlformats.org/officeDocument/2006/relationships/slideLayout" Target="../slideLayouts/slideLayout174.xml"/><Relationship Id="rId51" Type="http://schemas.openxmlformats.org/officeDocument/2006/relationships/slideLayout" Target="../slideLayouts/slideLayout196.xml"/><Relationship Id="rId50" Type="http://schemas.openxmlformats.org/officeDocument/2006/relationships/slideLayout" Target="../slideLayouts/slideLayout195.xml"/><Relationship Id="rId53" Type="http://schemas.openxmlformats.org/officeDocument/2006/relationships/slideLayout" Target="../slideLayouts/slideLayout198.xml"/><Relationship Id="rId52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156.xml"/><Relationship Id="rId5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55.xml"/><Relationship Id="rId54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158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57.xml"/><Relationship Id="rId56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61.xml"/><Relationship Id="rId19" Type="http://schemas.openxmlformats.org/officeDocument/2006/relationships/slideLayout" Target="../slideLayouts/slideLayout164.xml"/><Relationship Id="rId18" Type="http://schemas.openxmlformats.org/officeDocument/2006/relationships/slideLayout" Target="../slideLayouts/slideLayout16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2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64" r:id="rId28"/>
    <p:sldLayoutId id="2147483765" r:id="rId29"/>
    <p:sldLayoutId id="2147483766" r:id="rId30"/>
    <p:sldLayoutId id="2147483767" r:id="rId31"/>
    <p:sldLayoutId id="2147483768" r:id="rId32"/>
    <p:sldLayoutId id="2147483769" r:id="rId33"/>
    <p:sldLayoutId id="2147483770" r:id="rId34"/>
    <p:sldLayoutId id="2147483771" r:id="rId35"/>
    <p:sldLayoutId id="2147483772" r:id="rId36"/>
    <p:sldLayoutId id="2147483773" r:id="rId37"/>
    <p:sldLayoutId id="2147483774" r:id="rId38"/>
    <p:sldLayoutId id="2147483775" r:id="rId39"/>
    <p:sldLayoutId id="2147483776" r:id="rId40"/>
    <p:sldLayoutId id="2147483777" r:id="rId41"/>
    <p:sldLayoutId id="2147483778" r:id="rId42"/>
    <p:sldLayoutId id="2147483779" r:id="rId43"/>
    <p:sldLayoutId id="2147483780" r:id="rId44"/>
    <p:sldLayoutId id="2147483781" r:id="rId45"/>
    <p:sldLayoutId id="2147483782" r:id="rId46"/>
    <p:sldLayoutId id="2147483783" r:id="rId47"/>
    <p:sldLayoutId id="2147483784" r:id="rId48"/>
    <p:sldLayoutId id="2147483785" r:id="rId49"/>
    <p:sldLayoutId id="2147483786" r:id="rId50"/>
    <p:sldLayoutId id="2147483787" r:id="rId51"/>
    <p:sldLayoutId id="2147483788" r:id="rId52"/>
    <p:sldLayoutId id="2147483789" r:id="rId53"/>
    <p:sldLayoutId id="2147483790" r:id="rId54"/>
    <p:sldLayoutId id="2147483791" r:id="rId55"/>
    <p:sldLayoutId id="2147483792" r:id="rId5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1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6" r:id="rId34"/>
    <p:sldLayoutId id="2147483827" r:id="rId35"/>
    <p:sldLayoutId id="2147483828" r:id="rId36"/>
    <p:sldLayoutId id="2147483829" r:id="rId37"/>
    <p:sldLayoutId id="2147483830" r:id="rId38"/>
    <p:sldLayoutId id="2147483831" r:id="rId39"/>
    <p:sldLayoutId id="2147483832" r:id="rId40"/>
    <p:sldLayoutId id="2147483833" r:id="rId41"/>
    <p:sldLayoutId id="2147483834" r:id="rId42"/>
    <p:sldLayoutId id="2147483835" r:id="rId43"/>
    <p:sldLayoutId id="2147483836" r:id="rId44"/>
    <p:sldLayoutId id="2147483837" r:id="rId45"/>
    <p:sldLayoutId id="2147483838" r:id="rId46"/>
    <p:sldLayoutId id="2147483839" r:id="rId47"/>
    <p:sldLayoutId id="2147483840" r:id="rId48"/>
    <p:sldLayoutId id="2147483841" r:id="rId49"/>
    <p:sldLayoutId id="2147483842" r:id="rId50"/>
    <p:sldLayoutId id="2147483843" r:id="rId51"/>
    <p:sldLayoutId id="2147483844" r:id="rId52"/>
    <p:sldLayoutId id="2147483845" r:id="rId53"/>
    <p:sldLayoutId id="2147483846" r:id="rId54"/>
    <p:sldLayoutId id="2147483847" r:id="rId55"/>
    <p:sldLayoutId id="2147483848" r:id="rId5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7.png"/><Relationship Id="rId4" Type="http://schemas.openxmlformats.org/officeDocument/2006/relationships/image" Target="../media/image2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time.com" TargetMode="External"/><Relationship Id="rId4" Type="http://schemas.openxmlformats.org/officeDocument/2006/relationships/image" Target="../media/image2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saberthahospital.com" TargetMode="External"/><Relationship Id="rId4" Type="http://schemas.openxmlformats.org/officeDocument/2006/relationships/image" Target="../media/image2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mysocalledchaos.com" TargetMode="External"/><Relationship Id="rId4" Type="http://schemas.openxmlformats.org/officeDocument/2006/relationships/image" Target="../media/image2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38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2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7.png"/><Relationship Id="rId4" Type="http://schemas.openxmlformats.org/officeDocument/2006/relationships/image" Target="../media/image2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49.xml"/><Relationship Id="rId3" Type="http://schemas.openxmlformats.org/officeDocument/2006/relationships/hyperlink" Target="mailto:steven@192.168.1.110" TargetMode="External"/><Relationship Id="rId4" Type="http://schemas.openxmlformats.org/officeDocument/2006/relationships/image" Target="../media/image2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4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aven.local/wordpress" TargetMode="External"/><Relationship Id="rId4" Type="http://schemas.openxmlformats.org/officeDocument/2006/relationships/image" Target="../media/image2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0.png"/><Relationship Id="rId4" Type="http://schemas.openxmlformats.org/officeDocument/2006/relationships/image" Target="../media/image27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209"/>
          <p:cNvSpPr txBox="1"/>
          <p:nvPr>
            <p:ph type="title"/>
          </p:nvPr>
        </p:nvSpPr>
        <p:spPr>
          <a:xfrm>
            <a:off x="274338" y="18978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9" name="Google Shape;3459;p2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0" name="Google Shape;3460;p2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61" name="Google Shape;3461;p209"/>
          <p:cNvSpPr txBox="1"/>
          <p:nvPr/>
        </p:nvSpPr>
        <p:spPr>
          <a:xfrm>
            <a:off x="2682750" y="2890000"/>
            <a:ext cx="37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By Tricia Tambio, Ryan Ichigaya, Zac Turner</a:t>
            </a:r>
            <a:endParaRPr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0" name="Google Shape;355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3058" cy="4592418"/>
          </a:xfrm>
          <a:prstGeom prst="rect">
            <a:avLst/>
          </a:prstGeom>
          <a:noFill/>
          <a:ln>
            <a:noFill/>
          </a:ln>
        </p:spPr>
      </p:pic>
      <p:sp>
        <p:nvSpPr>
          <p:cNvPr id="3551" name="Google Shape;3551;p2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552" name="Google Shape;3552;p21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53" name="Google Shape;3553;p21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p2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Stealth Exploitation of Outdated Resources &amp; Unlimited Authentication </a:t>
            </a:r>
            <a:endParaRPr sz="2100"/>
          </a:p>
        </p:txBody>
      </p:sp>
      <p:sp>
        <p:nvSpPr>
          <p:cNvPr id="3559" name="Google Shape;3559;p2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0" name="Google Shape;3560;p219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Monitoring Overview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Outdated Resources </a:t>
            </a:r>
            <a:endParaRPr>
              <a:solidFill>
                <a:schemeClr val="dk1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CPU Usage Monitor </a:t>
            </a:r>
            <a:endParaRPr>
              <a:solidFill>
                <a:schemeClr val="dk1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Measures CPU usage as a percentage.</a:t>
            </a:r>
            <a:endParaRPr>
              <a:solidFill>
                <a:schemeClr val="dk1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Above 0.5% for 5 minutes.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Unlimited Authentication</a:t>
            </a:r>
            <a:endParaRPr>
              <a:solidFill>
                <a:schemeClr val="dk1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Excessive HTTP Errors </a:t>
            </a:r>
            <a:endParaRPr>
              <a:solidFill>
                <a:schemeClr val="dk1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HTTP errors </a:t>
            </a:r>
            <a:endParaRPr>
              <a:solidFill>
                <a:schemeClr val="dk1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Above 400 within 5 minutes.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Mitigating Detection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 Wpscan in stealth mode:</a:t>
            </a:r>
            <a:endParaRPr>
              <a:solidFill>
                <a:schemeClr val="dk1"/>
              </a:solidFill>
            </a:endParaRPr>
          </a:p>
          <a:p>
            <a:pPr indent="-317500" lvl="1" marL="9144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222222"/>
                </a:solidFill>
              </a:rPr>
              <a:t>wpscan --url http://raven.local/wordpress </a:t>
            </a:r>
            <a:r>
              <a:rPr b="1" lang="en">
                <a:solidFill>
                  <a:srgbClr val="222222"/>
                </a:solidFill>
              </a:rPr>
              <a:t>--stealthy </a:t>
            </a:r>
            <a:r>
              <a:rPr lang="en">
                <a:solidFill>
                  <a:srgbClr val="222222"/>
                </a:solidFill>
              </a:rPr>
              <a:t>--enumerate u</a:t>
            </a:r>
            <a:endParaRPr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4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561" name="Google Shape;3561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375" y="1572613"/>
            <a:ext cx="4479250" cy="12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p2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Stealth Exploitation of Improper Privilege Management	</a:t>
            </a:r>
            <a:endParaRPr/>
          </a:p>
        </p:txBody>
      </p:sp>
      <p:sp>
        <p:nvSpPr>
          <p:cNvPr id="3567" name="Google Shape;3567;p2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8" name="Google Shape;3568;p220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Monitoring Overview</a:t>
            </a:r>
            <a:endParaRPr sz="1700">
              <a:solidFill>
                <a:schemeClr val="dk1"/>
              </a:solidFill>
            </a:endParaRPr>
          </a:p>
          <a:p>
            <a:pPr indent="-196850" lvl="0" marL="177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Authorization SUDO Command Usage Monitor</a:t>
            </a:r>
            <a:endParaRPr sz="1700">
              <a:solidFill>
                <a:schemeClr val="dk1"/>
              </a:solidFill>
            </a:endParaRPr>
          </a:p>
          <a:p>
            <a:pPr indent="-1968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 Sudo commands executed.</a:t>
            </a:r>
            <a:endParaRPr sz="1700">
              <a:solidFill>
                <a:schemeClr val="dk1"/>
              </a:solidFill>
            </a:endParaRPr>
          </a:p>
          <a:p>
            <a:pPr indent="-1968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</a:t>
            </a:r>
            <a:r>
              <a:rPr lang="en" sz="1700">
                <a:solidFill>
                  <a:schemeClr val="dk1"/>
                </a:solidFill>
              </a:rPr>
              <a:t>bove or equals 5 for the last 1 minute.</a:t>
            </a:r>
            <a:endParaRPr>
              <a:solidFill>
                <a:schemeClr val="dk1"/>
              </a:solidFill>
            </a:endParaRPr>
          </a:p>
          <a:p>
            <a:pPr indent="0" lvl="0" marL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Mitigating Detection</a:t>
            </a:r>
            <a:endParaRPr b="1" sz="1700">
              <a:solidFill>
                <a:schemeClr val="dk1"/>
              </a:solidFill>
            </a:endParaRPr>
          </a:p>
          <a:p>
            <a:pPr indent="-196850" lvl="0" marL="177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Extremely hard to detect if the malicious actor is precise.</a:t>
            </a:r>
            <a:endParaRPr sz="1700">
              <a:solidFill>
                <a:schemeClr val="dk1"/>
              </a:solidFill>
            </a:endParaRPr>
          </a:p>
          <a:p>
            <a:pPr indent="-1968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Delete log history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2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" name="Google Shape;3573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4" name="Google Shape;3574;p22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p221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Maintaining Access</a:t>
            </a:r>
            <a:endParaRPr b="1" sz="4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76" name="Google Shape;3576;p221"/>
          <p:cNvSpPr txBox="1"/>
          <p:nvPr>
            <p:ph idx="1" type="subTitle"/>
          </p:nvPr>
        </p:nvSpPr>
        <p:spPr>
          <a:xfrm>
            <a:off x="-32791" y="13111066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p2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Backdoor Access:  Reverse shell   </a:t>
            </a:r>
            <a:endParaRPr/>
          </a:p>
        </p:txBody>
      </p:sp>
      <p:sp>
        <p:nvSpPr>
          <p:cNvPr id="3582" name="Google Shape;3582;p2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3" name="Google Shape;3583;p222"/>
          <p:cNvSpPr txBox="1"/>
          <p:nvPr>
            <p:ph idx="3" type="body"/>
          </p:nvPr>
        </p:nvSpPr>
        <p:spPr>
          <a:xfrm>
            <a:off x="269100" y="769500"/>
            <a:ext cx="8605800" cy="4187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Backdoor technique:</a:t>
            </a:r>
            <a:r>
              <a:rPr lang="en" sz="1500">
                <a:solidFill>
                  <a:schemeClr val="dk1"/>
                </a:solidFill>
              </a:rPr>
              <a:t>  Installed a reverse shell on a user’s .bashrc file.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Exploit:</a:t>
            </a:r>
            <a:r>
              <a:rPr lang="en" sz="1500">
                <a:solidFill>
                  <a:schemeClr val="dk1"/>
                </a:solidFill>
              </a:rPr>
              <a:t>  </a:t>
            </a:r>
            <a:r>
              <a:rPr lang="en" sz="1500">
                <a:solidFill>
                  <a:schemeClr val="dk1"/>
                </a:solidFill>
              </a:rPr>
              <a:t>Logged in as Michael and </a:t>
            </a:r>
            <a:r>
              <a:rPr lang="en" sz="1500">
                <a:solidFill>
                  <a:schemeClr val="dk1"/>
                </a:solidFill>
              </a:rPr>
              <a:t>added the code for an interactive session.  The file’s </a:t>
            </a:r>
            <a:r>
              <a:rPr lang="en" sz="1500">
                <a:solidFill>
                  <a:schemeClr val="dk1"/>
                </a:solidFill>
              </a:rPr>
              <a:t>modification</a:t>
            </a:r>
            <a:r>
              <a:rPr lang="en" sz="1500">
                <a:solidFill>
                  <a:schemeClr val="dk1"/>
                </a:solidFill>
              </a:rPr>
              <a:t> time was changed back to its original time.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Connect:</a:t>
            </a:r>
            <a:r>
              <a:rPr lang="en" sz="1500">
                <a:solidFill>
                  <a:schemeClr val="dk1"/>
                </a:solidFill>
              </a:rPr>
              <a:t>  From Kali, opened up a listener, waited for Michael to log in, then gained access to exploit his machine: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584" name="Google Shape;3584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25" y="1601757"/>
            <a:ext cx="5829299" cy="832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725" y="3339208"/>
            <a:ext cx="5029202" cy="1467309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222"/>
          <p:cNvSpPr txBox="1"/>
          <p:nvPr/>
        </p:nvSpPr>
        <p:spPr>
          <a:xfrm>
            <a:off x="471225" y="4812625"/>
            <a:ext cx="69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Appendix D –Backdoor Access for an example of a sudoers file backdoor access.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0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p223"/>
          <p:cNvSpPr txBox="1"/>
          <p:nvPr>
            <p:ph type="title"/>
          </p:nvPr>
        </p:nvSpPr>
        <p:spPr>
          <a:xfrm>
            <a:off x="274334" y="2175578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Alerts Implemented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2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p2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CPU Usage Monitor</a:t>
            </a:r>
            <a:endParaRPr/>
          </a:p>
        </p:txBody>
      </p:sp>
      <p:sp>
        <p:nvSpPr>
          <p:cNvPr id="3598" name="Google Shape;3598;p2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9" name="Google Shape;3599;p224"/>
          <p:cNvSpPr txBox="1"/>
          <p:nvPr>
            <p:ph idx="3" type="body"/>
          </p:nvPr>
        </p:nvSpPr>
        <p:spPr>
          <a:xfrm>
            <a:off x="218649" y="810552"/>
            <a:ext cx="8706600" cy="4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Which </a:t>
            </a:r>
            <a:r>
              <a:rPr b="1" lang="en" sz="1700">
                <a:solidFill>
                  <a:schemeClr val="dk1"/>
                </a:solidFill>
              </a:rPr>
              <a:t>metric</a:t>
            </a:r>
            <a:r>
              <a:rPr lang="en" sz="1700">
                <a:solidFill>
                  <a:schemeClr val="dk1"/>
                </a:solidFill>
              </a:rPr>
              <a:t> does this alert monitor?</a:t>
            </a:r>
            <a:endParaRPr/>
          </a:p>
          <a:p>
            <a:pPr indent="-317500" lvl="1" marL="914400" marR="374887" rtl="0" algn="l">
              <a:lnSpc>
                <a:spcPct val="1308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700">
                <a:solidFill>
                  <a:schemeClr val="dk1"/>
                </a:solidFill>
              </a:rPr>
              <a:t>System.process.cpu.total.pct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What is the </a:t>
            </a:r>
            <a:r>
              <a:rPr b="1" lang="en" sz="1700">
                <a:solidFill>
                  <a:schemeClr val="dk1"/>
                </a:solidFill>
              </a:rPr>
              <a:t>threshold</a:t>
            </a:r>
            <a:r>
              <a:rPr lang="en" sz="1700">
                <a:solidFill>
                  <a:schemeClr val="dk1"/>
                </a:solidFill>
              </a:rPr>
              <a:t> it fires at?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When max of ‘system.process.cpu.total.pct’ over all documents is above 0.5 for the last 5 minutes.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solidFill>
                  <a:schemeClr val="dk1"/>
                </a:solidFill>
              </a:rPr>
              <a:t>Screenshot of the alert in action: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600" name="Google Shape;3600;p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51" y="2872614"/>
            <a:ext cx="7822995" cy="1903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2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Excessive HTTP Errors</a:t>
            </a:r>
            <a:endParaRPr/>
          </a:p>
        </p:txBody>
      </p:sp>
      <p:sp>
        <p:nvSpPr>
          <p:cNvPr id="3606" name="Google Shape;3606;p2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7" name="Google Shape;3607;p225"/>
          <p:cNvSpPr txBox="1"/>
          <p:nvPr>
            <p:ph idx="3" type="body"/>
          </p:nvPr>
        </p:nvSpPr>
        <p:spPr>
          <a:xfrm>
            <a:off x="218649" y="810552"/>
            <a:ext cx="8706600" cy="4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Which </a:t>
            </a:r>
            <a:r>
              <a:rPr b="1" lang="en" sz="1700">
                <a:solidFill>
                  <a:schemeClr val="dk1"/>
                </a:solidFill>
              </a:rPr>
              <a:t>metric</a:t>
            </a:r>
            <a:r>
              <a:rPr lang="en" sz="1700">
                <a:solidFill>
                  <a:schemeClr val="dk1"/>
                </a:solidFill>
              </a:rPr>
              <a:t> does this alert monitor?</a:t>
            </a:r>
            <a:endParaRPr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Http.response.status_code 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What is the </a:t>
            </a:r>
            <a:r>
              <a:rPr b="1" lang="en" sz="1700">
                <a:solidFill>
                  <a:schemeClr val="dk1"/>
                </a:solidFill>
              </a:rPr>
              <a:t>threshold</a:t>
            </a:r>
            <a:r>
              <a:rPr lang="en" sz="1700">
                <a:solidFill>
                  <a:schemeClr val="dk1"/>
                </a:solidFill>
              </a:rPr>
              <a:t> it fires at?</a:t>
            </a:r>
            <a:endParaRPr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When the count grouped over top 5 ‘http.response.status_code’ is above 400</a:t>
            </a:r>
            <a:r>
              <a:rPr lang="en"/>
              <a:t> </a:t>
            </a:r>
            <a:r>
              <a:rPr lang="en" sz="1700">
                <a:solidFill>
                  <a:schemeClr val="dk1"/>
                </a:solidFill>
              </a:rPr>
              <a:t>for the last 5 minutes.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solidFill>
                  <a:schemeClr val="dk1"/>
                </a:solidFill>
              </a:rPr>
              <a:t>Screenshot of the alert in action: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608" name="Google Shape;3608;p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577" y="2917907"/>
            <a:ext cx="7826735" cy="190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2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HTTP Request Size Monitor</a:t>
            </a:r>
            <a:endParaRPr/>
          </a:p>
        </p:txBody>
      </p:sp>
      <p:sp>
        <p:nvSpPr>
          <p:cNvPr id="3614" name="Google Shape;3614;p2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5" name="Google Shape;3615;p226"/>
          <p:cNvSpPr txBox="1"/>
          <p:nvPr>
            <p:ph idx="3" type="body"/>
          </p:nvPr>
        </p:nvSpPr>
        <p:spPr>
          <a:xfrm>
            <a:off x="218649" y="810552"/>
            <a:ext cx="8706600" cy="4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Which </a:t>
            </a:r>
            <a:r>
              <a:rPr b="1" lang="en" sz="1700">
                <a:solidFill>
                  <a:schemeClr val="dk1"/>
                </a:solidFill>
              </a:rPr>
              <a:t>metric</a:t>
            </a:r>
            <a:r>
              <a:rPr lang="en" sz="1700">
                <a:solidFill>
                  <a:schemeClr val="dk1"/>
                </a:solidFill>
              </a:rPr>
              <a:t> does this alert monitor?</a:t>
            </a:r>
            <a:endParaRPr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http.request.bytes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What is the </a:t>
            </a:r>
            <a:r>
              <a:rPr b="1" lang="en" sz="1700">
                <a:solidFill>
                  <a:schemeClr val="dk1"/>
                </a:solidFill>
              </a:rPr>
              <a:t>threshold</a:t>
            </a:r>
            <a:r>
              <a:rPr lang="en" sz="1700">
                <a:solidFill>
                  <a:schemeClr val="dk1"/>
                </a:solidFill>
              </a:rPr>
              <a:t> it fires at?</a:t>
            </a:r>
            <a:endParaRPr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When the sum of ‘http.request.bytes’ over all documents is above 3500 for the</a:t>
            </a:r>
            <a:r>
              <a:rPr lang="en"/>
              <a:t> </a:t>
            </a:r>
            <a:r>
              <a:rPr lang="en" sz="1700">
                <a:solidFill>
                  <a:schemeClr val="dk1"/>
                </a:solidFill>
              </a:rPr>
              <a:t>last 1 minute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solidFill>
                  <a:schemeClr val="dk1"/>
                </a:solidFill>
              </a:rPr>
              <a:t>Screenshot of the alert in action: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616" name="Google Shape;3616;p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94" y="2737694"/>
            <a:ext cx="7826122" cy="192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p2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Authorization SUDO Command Usage Monitor</a:t>
            </a:r>
            <a:endParaRPr/>
          </a:p>
        </p:txBody>
      </p:sp>
      <p:sp>
        <p:nvSpPr>
          <p:cNvPr id="3622" name="Google Shape;3622;p2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3" name="Google Shape;3623;p227"/>
          <p:cNvSpPr txBox="1"/>
          <p:nvPr>
            <p:ph idx="3" type="body"/>
          </p:nvPr>
        </p:nvSpPr>
        <p:spPr>
          <a:xfrm>
            <a:off x="218649" y="810552"/>
            <a:ext cx="8706600" cy="4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Which </a:t>
            </a:r>
            <a:r>
              <a:rPr b="1" lang="en" sz="1700">
                <a:solidFill>
                  <a:schemeClr val="dk1"/>
                </a:solidFill>
              </a:rPr>
              <a:t>metric</a:t>
            </a:r>
            <a:r>
              <a:rPr lang="en" sz="1700">
                <a:solidFill>
                  <a:schemeClr val="dk1"/>
                </a:solidFill>
              </a:rPr>
              <a:t> does this alert monitor?</a:t>
            </a:r>
            <a:endParaRPr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system.auth.sudo.command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What is the </a:t>
            </a:r>
            <a:r>
              <a:rPr b="1" lang="en" sz="1700">
                <a:solidFill>
                  <a:schemeClr val="dk1"/>
                </a:solidFill>
              </a:rPr>
              <a:t>threshold</a:t>
            </a:r>
            <a:r>
              <a:rPr lang="en" sz="1700">
                <a:solidFill>
                  <a:schemeClr val="dk1"/>
                </a:solidFill>
              </a:rPr>
              <a:t> it fires at?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When the count grouped over top 10 ‘system.auth.sudo.command’ is above or equals 5 for the last 1 minute.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solidFill>
                  <a:schemeClr val="dk1"/>
                </a:solidFill>
              </a:rPr>
              <a:t>Screenshot of the alert in action: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624" name="Google Shape;3624;p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326" y="2936695"/>
            <a:ext cx="7855251" cy="189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2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67" name="Google Shape;3467;p2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68" name="Google Shape;3468;p210"/>
          <p:cNvGrpSpPr/>
          <p:nvPr/>
        </p:nvGrpSpPr>
        <p:grpSpPr>
          <a:xfrm>
            <a:off x="149693" y="1825475"/>
            <a:ext cx="8302657" cy="621300"/>
            <a:chOff x="149693" y="1655250"/>
            <a:chExt cx="8302657" cy="621300"/>
          </a:xfrm>
        </p:grpSpPr>
        <p:sp>
          <p:nvSpPr>
            <p:cNvPr id="3469" name="Google Shape;3469;p210"/>
            <p:cNvSpPr/>
            <p:nvPr/>
          </p:nvSpPr>
          <p:spPr>
            <a:xfrm>
              <a:off x="935250" y="1655250"/>
              <a:ext cx="7517100" cy="6213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70" name="Google Shape;3470;p210"/>
            <p:cNvPicPr preferRelativeResize="0"/>
            <p:nvPr/>
          </p:nvPicPr>
          <p:blipFill rotWithShape="1">
            <a:blip r:embed="rId3">
              <a:alphaModFix/>
            </a:blip>
            <a:srcRect b="1830" l="0" r="0" t="1830"/>
            <a:stretch/>
          </p:blipFill>
          <p:spPr>
            <a:xfrm>
              <a:off x="149693" y="1662461"/>
              <a:ext cx="785567" cy="60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1" name="Google Shape;3471;p210"/>
          <p:cNvGrpSpPr/>
          <p:nvPr/>
        </p:nvGrpSpPr>
        <p:grpSpPr>
          <a:xfrm>
            <a:off x="149693" y="2562386"/>
            <a:ext cx="8302657" cy="666239"/>
            <a:chOff x="149693" y="2431936"/>
            <a:chExt cx="8302657" cy="666239"/>
          </a:xfrm>
        </p:grpSpPr>
        <p:sp>
          <p:nvSpPr>
            <p:cNvPr id="3472" name="Google Shape;3472;p210"/>
            <p:cNvSpPr/>
            <p:nvPr/>
          </p:nvSpPr>
          <p:spPr>
            <a:xfrm>
              <a:off x="935250" y="2476875"/>
              <a:ext cx="7517100" cy="6213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73" name="Google Shape;3473;p210"/>
            <p:cNvPicPr preferRelativeResize="0"/>
            <p:nvPr/>
          </p:nvPicPr>
          <p:blipFill rotWithShape="1">
            <a:blip r:embed="rId3">
              <a:alphaModFix/>
            </a:blip>
            <a:srcRect b="1830" l="0" r="0" t="1830"/>
            <a:stretch/>
          </p:blipFill>
          <p:spPr>
            <a:xfrm>
              <a:off x="149693" y="2431936"/>
              <a:ext cx="785567" cy="60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4" name="Google Shape;3474;p210"/>
          <p:cNvGrpSpPr/>
          <p:nvPr/>
        </p:nvGrpSpPr>
        <p:grpSpPr>
          <a:xfrm>
            <a:off x="149693" y="3407100"/>
            <a:ext cx="8302657" cy="621300"/>
            <a:chOff x="149693" y="3174000"/>
            <a:chExt cx="8302657" cy="621300"/>
          </a:xfrm>
        </p:grpSpPr>
        <p:sp>
          <p:nvSpPr>
            <p:cNvPr id="3475" name="Google Shape;3475;p210"/>
            <p:cNvSpPr/>
            <p:nvPr/>
          </p:nvSpPr>
          <p:spPr>
            <a:xfrm>
              <a:off x="935250" y="3174000"/>
              <a:ext cx="7517100" cy="6213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76" name="Google Shape;3476;p210"/>
            <p:cNvPicPr preferRelativeResize="0"/>
            <p:nvPr/>
          </p:nvPicPr>
          <p:blipFill rotWithShape="1">
            <a:blip r:embed="rId3">
              <a:alphaModFix/>
            </a:blip>
            <a:srcRect b="1830" l="0" r="0" t="1830"/>
            <a:stretch/>
          </p:blipFill>
          <p:spPr>
            <a:xfrm>
              <a:off x="149693" y="3174011"/>
              <a:ext cx="785567" cy="60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7" name="Google Shape;3477;p210"/>
          <p:cNvGrpSpPr/>
          <p:nvPr/>
        </p:nvGrpSpPr>
        <p:grpSpPr>
          <a:xfrm>
            <a:off x="149693" y="4206875"/>
            <a:ext cx="8302657" cy="621311"/>
            <a:chOff x="149693" y="4036650"/>
            <a:chExt cx="8302657" cy="621311"/>
          </a:xfrm>
        </p:grpSpPr>
        <p:sp>
          <p:nvSpPr>
            <p:cNvPr id="3478" name="Google Shape;3478;p210"/>
            <p:cNvSpPr/>
            <p:nvPr/>
          </p:nvSpPr>
          <p:spPr>
            <a:xfrm>
              <a:off x="935250" y="4036650"/>
              <a:ext cx="7517100" cy="6213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79" name="Google Shape;3479;p210"/>
            <p:cNvPicPr preferRelativeResize="0"/>
            <p:nvPr/>
          </p:nvPicPr>
          <p:blipFill rotWithShape="1">
            <a:blip r:embed="rId3">
              <a:alphaModFix/>
            </a:blip>
            <a:srcRect b="1830" l="0" r="0" t="1830"/>
            <a:stretch/>
          </p:blipFill>
          <p:spPr>
            <a:xfrm>
              <a:off x="149693" y="4051061"/>
              <a:ext cx="785567" cy="60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0" name="Google Shape;3480;p210"/>
          <p:cNvGrpSpPr/>
          <p:nvPr/>
        </p:nvGrpSpPr>
        <p:grpSpPr>
          <a:xfrm>
            <a:off x="149693" y="1040775"/>
            <a:ext cx="8302657" cy="621300"/>
            <a:chOff x="149693" y="1655250"/>
            <a:chExt cx="8302657" cy="621300"/>
          </a:xfrm>
        </p:grpSpPr>
        <p:sp>
          <p:nvSpPr>
            <p:cNvPr id="3481" name="Google Shape;3481;p210"/>
            <p:cNvSpPr/>
            <p:nvPr/>
          </p:nvSpPr>
          <p:spPr>
            <a:xfrm>
              <a:off x="935250" y="1655250"/>
              <a:ext cx="7517100" cy="6213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82" name="Google Shape;3482;p210"/>
            <p:cNvPicPr preferRelativeResize="0"/>
            <p:nvPr/>
          </p:nvPicPr>
          <p:blipFill rotWithShape="1">
            <a:blip r:embed="rId3">
              <a:alphaModFix/>
            </a:blip>
            <a:srcRect b="1830" l="0" r="0" t="1830"/>
            <a:stretch/>
          </p:blipFill>
          <p:spPr>
            <a:xfrm>
              <a:off x="149693" y="1662461"/>
              <a:ext cx="785567" cy="606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3" name="Google Shape;3483;p2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document contains the following resources: </a:t>
            </a:r>
            <a:endParaRPr/>
          </a:p>
        </p:txBody>
      </p:sp>
      <p:sp>
        <p:nvSpPr>
          <p:cNvPr id="3484" name="Google Shape;3484;p210"/>
          <p:cNvSpPr txBox="1"/>
          <p:nvPr>
            <p:ph idx="4294967295" type="subTitle"/>
          </p:nvPr>
        </p:nvSpPr>
        <p:spPr>
          <a:xfrm>
            <a:off x="947300" y="1047975"/>
            <a:ext cx="91440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Network Topology &amp; Critical Vulnerabilities</a:t>
            </a:r>
            <a:endParaRPr b="1"/>
          </a:p>
        </p:txBody>
      </p:sp>
      <p:sp>
        <p:nvSpPr>
          <p:cNvPr id="3485" name="Google Shape;3485;p210"/>
          <p:cNvSpPr txBox="1"/>
          <p:nvPr>
            <p:ph idx="4294967295" type="subTitle"/>
          </p:nvPr>
        </p:nvSpPr>
        <p:spPr>
          <a:xfrm>
            <a:off x="947300" y="1832675"/>
            <a:ext cx="91686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Offense</a:t>
            </a:r>
            <a:endParaRPr/>
          </a:p>
        </p:txBody>
      </p:sp>
      <p:sp>
        <p:nvSpPr>
          <p:cNvPr id="3486" name="Google Shape;3486;p210"/>
          <p:cNvSpPr txBox="1"/>
          <p:nvPr>
            <p:ph idx="4294967295" type="subTitle"/>
          </p:nvPr>
        </p:nvSpPr>
        <p:spPr>
          <a:xfrm>
            <a:off x="935000" y="2592050"/>
            <a:ext cx="91686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Defense</a:t>
            </a:r>
            <a:endParaRPr/>
          </a:p>
        </p:txBody>
      </p:sp>
      <p:sp>
        <p:nvSpPr>
          <p:cNvPr id="3487" name="Google Shape;3487;p210"/>
          <p:cNvSpPr txBox="1"/>
          <p:nvPr>
            <p:ph idx="4294967295" type="subTitle"/>
          </p:nvPr>
        </p:nvSpPr>
        <p:spPr>
          <a:xfrm>
            <a:off x="947300" y="3394938"/>
            <a:ext cx="91686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Networking</a:t>
            </a:r>
            <a:endParaRPr b="1"/>
          </a:p>
        </p:txBody>
      </p:sp>
      <p:sp>
        <p:nvSpPr>
          <p:cNvPr id="3488" name="Google Shape;3488;p210"/>
          <p:cNvSpPr txBox="1"/>
          <p:nvPr>
            <p:ph idx="4294967295" type="subTitle"/>
          </p:nvPr>
        </p:nvSpPr>
        <p:spPr>
          <a:xfrm>
            <a:off x="947300" y="4206875"/>
            <a:ext cx="91686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Appendix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Excessive SSH Authorization</a:t>
            </a:r>
            <a:endParaRPr/>
          </a:p>
        </p:txBody>
      </p:sp>
      <p:sp>
        <p:nvSpPr>
          <p:cNvPr id="3630" name="Google Shape;3630;p2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1" name="Google Shape;3631;p228"/>
          <p:cNvSpPr txBox="1"/>
          <p:nvPr>
            <p:ph idx="3" type="body"/>
          </p:nvPr>
        </p:nvSpPr>
        <p:spPr>
          <a:xfrm>
            <a:off x="218649" y="810552"/>
            <a:ext cx="8706600" cy="4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Which </a:t>
            </a:r>
            <a:r>
              <a:rPr b="1" lang="en" sz="1700">
                <a:solidFill>
                  <a:schemeClr val="dk1"/>
                </a:solidFill>
              </a:rPr>
              <a:t>metric</a:t>
            </a:r>
            <a:r>
              <a:rPr lang="en" sz="1700">
                <a:solidFill>
                  <a:schemeClr val="dk1"/>
                </a:solidFill>
              </a:rPr>
              <a:t> does this alert monitor?</a:t>
            </a:r>
            <a:endParaRPr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system.auth.ssh.event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What is the </a:t>
            </a:r>
            <a:r>
              <a:rPr b="1" lang="en" sz="1700">
                <a:solidFill>
                  <a:schemeClr val="dk1"/>
                </a:solidFill>
              </a:rPr>
              <a:t>threshold</a:t>
            </a:r>
            <a:r>
              <a:rPr lang="en" sz="1700">
                <a:solidFill>
                  <a:schemeClr val="dk1"/>
                </a:solidFill>
              </a:rPr>
              <a:t> it fires at</a:t>
            </a:r>
            <a:r>
              <a:rPr lang="en" sz="1700">
                <a:solidFill>
                  <a:schemeClr val="dk1"/>
                </a:solidFill>
              </a:rPr>
              <a:t>?</a:t>
            </a:r>
            <a:endParaRPr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When the count grouped over top 3 ‘system.auth.ssh.event’ is above or equals</a:t>
            </a:r>
            <a:r>
              <a:rPr lang="en"/>
              <a:t> </a:t>
            </a:r>
            <a:r>
              <a:rPr lang="en" sz="1700">
                <a:solidFill>
                  <a:schemeClr val="dk1"/>
                </a:solidFill>
              </a:rPr>
              <a:t>5 for the last 1 minute.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solidFill>
                  <a:schemeClr val="dk1"/>
                </a:solidFill>
              </a:rPr>
              <a:t>Screenshot of the alert in action: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632" name="Google Shape;3632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94" y="2716006"/>
            <a:ext cx="7849105" cy="18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6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7" name="Google Shape;3637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3058" cy="4592418"/>
          </a:xfrm>
          <a:prstGeom prst="rect">
            <a:avLst/>
          </a:prstGeom>
          <a:noFill/>
          <a:ln>
            <a:noFill/>
          </a:ln>
        </p:spPr>
      </p:pic>
      <p:sp>
        <p:nvSpPr>
          <p:cNvPr id="3638" name="Google Shape;3638;p229"/>
          <p:cNvSpPr txBox="1"/>
          <p:nvPr>
            <p:ph type="title"/>
          </p:nvPr>
        </p:nvSpPr>
        <p:spPr>
          <a:xfrm>
            <a:off x="274304" y="2197875"/>
            <a:ext cx="85953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Hardening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639" name="Google Shape;3639;p2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p2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Hardening Against </a:t>
            </a:r>
            <a:r>
              <a:rPr lang="en" sz="2200">
                <a:solidFill>
                  <a:schemeClr val="dk1"/>
                </a:solidFill>
              </a:rPr>
              <a:t>Outdated Resources &amp; Unlimited Authentication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5" name="Google Shape;3645;p2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6" name="Google Shape;3646;p230"/>
          <p:cNvSpPr txBox="1"/>
          <p:nvPr>
            <p:ph idx="3" type="body"/>
          </p:nvPr>
        </p:nvSpPr>
        <p:spPr>
          <a:xfrm>
            <a:off x="263825" y="860775"/>
            <a:ext cx="8605800" cy="4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</a:t>
            </a:r>
            <a:r>
              <a:rPr lang="en" sz="1800">
                <a:solidFill>
                  <a:schemeClr val="dk1"/>
                </a:solidFill>
              </a:rPr>
              <a:t>ardening against Outdated Resources: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Update Wordpress.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Edit the theme’s functions.php to block username enumeration.   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Install the WordPress plugins.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Block author scans by modifying the .htaccess code.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Hardening against Unlimited Authentication: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Password complexity.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Enable multi-factor authentication.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Restrict the number of login attempts.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Enable CAPTCHA (Completely Automated Public Turing test to tell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Computers and Humans Apart).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p2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Hardening Against </a:t>
            </a:r>
            <a:r>
              <a:rPr lang="en">
                <a:solidFill>
                  <a:schemeClr val="dk1"/>
                </a:solidFill>
              </a:rPr>
              <a:t>Plaintext Storage of Passwords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2" name="Google Shape;3652;p2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3" name="Google Shape;3653;p231"/>
          <p:cNvSpPr txBox="1"/>
          <p:nvPr>
            <p:ph idx="3" type="body"/>
          </p:nvPr>
        </p:nvSpPr>
        <p:spPr>
          <a:xfrm>
            <a:off x="263834" y="860775"/>
            <a:ext cx="8605800" cy="4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</a:t>
            </a:r>
            <a:r>
              <a:rPr lang="en" sz="1700">
                <a:solidFill>
                  <a:schemeClr val="dk1"/>
                </a:solidFill>
              </a:rPr>
              <a:t>ardening against Plaintext Storage of Passwords: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Encrypt sensitive files and network traffic.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Restrict access to specific files by using an access control list.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Use the least privilege </a:t>
            </a:r>
            <a:r>
              <a:rPr lang="en" sz="1700">
                <a:solidFill>
                  <a:schemeClr val="dk1"/>
                </a:solidFill>
              </a:rPr>
              <a:t>principle</a:t>
            </a:r>
            <a:r>
              <a:rPr lang="en" sz="1700">
                <a:solidFill>
                  <a:schemeClr val="dk1"/>
                </a:solidFill>
              </a:rPr>
              <a:t> when granting access in the MySQL ‘grant’ table.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Update security patches.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Educate users about the organization’s AUP (Acceptable Use Policy)/password policies.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2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Hardening Against </a:t>
            </a:r>
            <a:r>
              <a:rPr lang="en"/>
              <a:t>Improper Privilege Management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9" name="Google Shape;3659;p2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0" name="Google Shape;3660;p232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hardening against improper privilege management should include the following: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Restrict sudo access.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Use the principle of least privilege.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Perform system audits.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Use a monitoring system.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520700" rtl="0" algn="l">
              <a:lnSpc>
                <a:spcPct val="100000"/>
              </a:lnSpc>
              <a:spcBef>
                <a:spcPts val="800"/>
              </a:spcBef>
              <a:spcAft>
                <a:spcPts val="500"/>
              </a:spcAft>
              <a:buSzPts val="1400"/>
              <a:buNone/>
            </a:pPr>
            <a:r>
              <a:t/>
            </a:r>
            <a:endParaRPr i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" name="Google Shape;3665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3058" cy="4592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66" name="Google Shape;3666;p233"/>
          <p:cNvSpPr txBox="1"/>
          <p:nvPr>
            <p:ph type="title"/>
          </p:nvPr>
        </p:nvSpPr>
        <p:spPr>
          <a:xfrm>
            <a:off x="274302" y="2141794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Implementing Patches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667" name="Google Shape;3667;p23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p2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Implementing Patches with Ansible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3" name="Google Shape;3673;p2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4" name="Google Shape;3674;p234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solidFill>
                  <a:schemeClr val="dk1"/>
                </a:solidFill>
              </a:rPr>
              <a:t>Playbook Overview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Listed below are some examples of how we can use Ansible to update patches: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1700">
                <a:solidFill>
                  <a:schemeClr val="dk1"/>
                </a:solidFill>
              </a:rPr>
              <a:t>	-  </a:t>
            </a:r>
            <a:r>
              <a:rPr lang="en" sz="1700">
                <a:solidFill>
                  <a:schemeClr val="dk1"/>
                </a:solidFill>
              </a:rPr>
              <a:t>WordPress command line interface, ‘wp-cli’ to configure installations and</a:t>
            </a:r>
            <a:r>
              <a:rPr lang="en"/>
              <a:t> </a:t>
            </a:r>
            <a:r>
              <a:rPr lang="en" sz="1700">
                <a:solidFill>
                  <a:schemeClr val="dk1"/>
                </a:solidFill>
              </a:rPr>
              <a:t>update plugins.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Patch updates to Linux servers using Ansible roles.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Updates to ‘sshd’ configuration file and ‘sudo’ rules to secure remote access.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p235"/>
          <p:cNvSpPr txBox="1"/>
          <p:nvPr>
            <p:ph type="title"/>
          </p:nvPr>
        </p:nvSpPr>
        <p:spPr>
          <a:xfrm>
            <a:off x="274334" y="2175578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0" name="Google Shape;3680;p2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4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p2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3686" name="Google Shape;3686;p2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7" name="Google Shape;3687;p236"/>
          <p:cNvSpPr txBox="1"/>
          <p:nvPr>
            <p:ph idx="3" type="body"/>
          </p:nvPr>
        </p:nvSpPr>
        <p:spPr>
          <a:xfrm>
            <a:off x="332233" y="617653"/>
            <a:ext cx="8605800" cy="369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700"/>
              <a:t>Our analysis identified the following characteristics of the traffic on the network: </a:t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3688" name="Google Shape;3688;p236"/>
          <p:cNvGraphicFramePr/>
          <p:nvPr/>
        </p:nvGraphicFramePr>
        <p:xfrm>
          <a:off x="388278" y="9560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{62813531-253B-432E-A084-6C8FB4E079E7}</a:tableStyleId>
              </a:tblPr>
              <a:tblGrid>
                <a:gridCol w="2750175"/>
                <a:gridCol w="2750175"/>
                <a:gridCol w="2750175"/>
              </a:tblGrid>
              <a:tr h="43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47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 172.16.4.205 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185.243.115.84 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10.0.0.201 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166.62.111.64 </a:t>
                      </a:r>
                      <a:endParaRPr sz="15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TCP</a:t>
                      </a:r>
                      <a:endParaRPr sz="15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7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808</a:t>
                      </a:r>
                      <a:endParaRPr sz="15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7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10.6.12.0/24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3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2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Analysis</a:t>
            </a:r>
            <a:endParaRPr/>
          </a:p>
        </p:txBody>
      </p:sp>
      <p:sp>
        <p:nvSpPr>
          <p:cNvPr id="3695" name="Google Shape;3695;p2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 of Traffic on the Network</a:t>
            </a:r>
            <a:endParaRPr b="1"/>
          </a:p>
        </p:txBody>
      </p:sp>
      <p:sp>
        <p:nvSpPr>
          <p:cNvPr id="3696" name="Google Shape;3696;p2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7" name="Google Shape;3697;p2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23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“</a:t>
            </a:r>
            <a:r>
              <a:rPr b="1" lang="en"/>
              <a:t>Normal</a:t>
            </a:r>
            <a:r>
              <a:rPr lang="en"/>
              <a:t>”</a:t>
            </a:r>
            <a:r>
              <a:rPr b="1" lang="en"/>
              <a:t> Activity</a:t>
            </a:r>
            <a:endParaRPr/>
          </a:p>
          <a:p>
            <a:pPr indent="-1778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Working in an active directory.</a:t>
            </a:r>
            <a:endParaRPr/>
          </a:p>
          <a:p>
            <a:pPr indent="-1778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file share.</a:t>
            </a:r>
            <a:endParaRPr/>
          </a:p>
          <a:p>
            <a:pPr indent="-1778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Various searches.</a:t>
            </a:r>
            <a:endParaRPr/>
          </a:p>
          <a:p>
            <a:pPr indent="-1778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Watching Youtube.</a:t>
            </a:r>
            <a:endParaRPr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Suspicious Activity</a:t>
            </a:r>
            <a:endParaRPr/>
          </a:p>
          <a:p>
            <a:pPr indent="-1778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Downloading viruses.</a:t>
            </a:r>
            <a:endParaRPr/>
          </a:p>
          <a:p>
            <a:pPr indent="-1778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Working on personal Wordpress sites.</a:t>
            </a:r>
            <a:endParaRPr/>
          </a:p>
          <a:p>
            <a:pPr indent="-1778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Establishing personal active directories.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2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3" name="Google Shape;3493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3058" cy="45924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4" name="Google Shape;3494;p2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495" name="Google Shape;3495;p211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96" name="Google Shape;3496;p2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3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Behavioral Analysis</a:t>
            </a:r>
            <a:endParaRPr/>
          </a:p>
        </p:txBody>
      </p:sp>
      <p:sp>
        <p:nvSpPr>
          <p:cNvPr id="3705" name="Google Shape;3705;p2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Purpose of Traffic on the Network</a:t>
            </a:r>
            <a:endParaRPr b="1"/>
          </a:p>
        </p:txBody>
      </p:sp>
      <p:sp>
        <p:nvSpPr>
          <p:cNvPr id="3706" name="Google Shape;3706;p2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7" name="Google Shape;3707;p2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3708" name="Google Shape;3708;p23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Users were observed engaging in the following kinds of activity.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br>
              <a:rPr lang="en"/>
            </a:br>
            <a:r>
              <a:rPr lang="en"/>
              <a:t>“</a:t>
            </a:r>
            <a:r>
              <a:rPr b="1" lang="en"/>
              <a:t>Normal</a:t>
            </a:r>
            <a:r>
              <a:rPr lang="en"/>
              <a:t>”</a:t>
            </a:r>
            <a:r>
              <a:rPr b="1" lang="en"/>
              <a:t> Activity</a:t>
            </a:r>
            <a:endParaRPr/>
          </a:p>
          <a:p>
            <a:pPr indent="-1778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Category of websites visited:  news, lifestyle, health, merchandise, events</a:t>
            </a:r>
            <a:endParaRPr/>
          </a:p>
          <a:p>
            <a:pPr indent="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"/>
              <a:t>Suspicious Activity</a:t>
            </a:r>
            <a:endParaRPr/>
          </a:p>
          <a:p>
            <a:pPr indent="-1778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Personal Web Server</a:t>
            </a:r>
            <a:endParaRPr/>
          </a:p>
          <a:p>
            <a:pPr indent="-1778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Malware downloaded</a:t>
            </a:r>
            <a:endParaRPr/>
          </a:p>
          <a:p>
            <a:pPr indent="-1778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Infected Windows Machine</a:t>
            </a:r>
            <a:endParaRPr/>
          </a:p>
          <a:p>
            <a:pPr indent="-1778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Illegal Downloads</a:t>
            </a:r>
            <a:endParaRPr/>
          </a:p>
          <a:p>
            <a:pPr indent="-88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239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23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2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Behavior</a:t>
            </a:r>
            <a:endParaRPr/>
          </a:p>
        </p:txBody>
      </p:sp>
      <p:sp>
        <p:nvSpPr>
          <p:cNvPr id="3721" name="Google Shape;3721;p2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22" name="Google Shape;3722;p2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3" name="Google Shape;3723;p2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24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kind of traffic did you observe? Which protocol(s)?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Primarily tcp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udp</a:t>
            </a:r>
            <a:endParaRPr/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What, specifically, was the user doing? 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mysocalledchaos (Youtube)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emails (Comcast, Yahoo).</a:t>
            </a:r>
            <a:endParaRPr/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p241"/>
          <p:cNvSpPr txBox="1"/>
          <p:nvPr>
            <p:ph type="title"/>
          </p:nvPr>
        </p:nvSpPr>
        <p:spPr>
          <a:xfrm>
            <a:off x="-4614" y="0"/>
            <a:ext cx="3439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Websites – News</a:t>
            </a:r>
            <a:endParaRPr/>
          </a:p>
        </p:txBody>
      </p:sp>
      <p:sp>
        <p:nvSpPr>
          <p:cNvPr id="3731" name="Google Shape;3731;p241"/>
          <p:cNvSpPr txBox="1"/>
          <p:nvPr>
            <p:ph idx="4294967295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2" name="Google Shape;3732;p241"/>
          <p:cNvSpPr txBox="1"/>
          <p:nvPr>
            <p:ph idx="3" type="body"/>
          </p:nvPr>
        </p:nvSpPr>
        <p:spPr>
          <a:xfrm>
            <a:off x="7" y="719800"/>
            <a:ext cx="91440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News website visited: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Domain Name: 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www.time.com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Host Name:  Roger-MacBook-Pro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IP Address:  10.11.11.179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33" name="Google Shape;3733;p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290" y="2078880"/>
            <a:ext cx="8039417" cy="272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8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242"/>
          <p:cNvSpPr txBox="1"/>
          <p:nvPr>
            <p:ph type="title"/>
          </p:nvPr>
        </p:nvSpPr>
        <p:spPr>
          <a:xfrm>
            <a:off x="-4614" y="0"/>
            <a:ext cx="3439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Websites – Health</a:t>
            </a:r>
            <a:endParaRPr/>
          </a:p>
        </p:txBody>
      </p:sp>
      <p:sp>
        <p:nvSpPr>
          <p:cNvPr id="3740" name="Google Shape;3740;p242"/>
          <p:cNvSpPr txBox="1"/>
          <p:nvPr>
            <p:ph idx="4294967295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1" name="Google Shape;3741;p242"/>
          <p:cNvSpPr txBox="1"/>
          <p:nvPr>
            <p:ph idx="3" type="body"/>
          </p:nvPr>
        </p:nvSpPr>
        <p:spPr>
          <a:xfrm>
            <a:off x="24707" y="828675"/>
            <a:ext cx="91440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Health website visited.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Domain Name: 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www.saberthahospital.com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Host Name:  DeskTOP-849J3FD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IP Address:  10.11.11.195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3742" name="Google Shape;3742;p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167" y="2163962"/>
            <a:ext cx="8037080" cy="2440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Google Shape;3748;p243"/>
          <p:cNvSpPr txBox="1"/>
          <p:nvPr>
            <p:ph type="title"/>
          </p:nvPr>
        </p:nvSpPr>
        <p:spPr>
          <a:xfrm>
            <a:off x="-4644" y="0"/>
            <a:ext cx="90723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Websites – Lifestyle Blog</a:t>
            </a:r>
            <a:endParaRPr/>
          </a:p>
        </p:txBody>
      </p:sp>
      <p:sp>
        <p:nvSpPr>
          <p:cNvPr id="3749" name="Google Shape;3749;p243"/>
          <p:cNvSpPr txBox="1"/>
          <p:nvPr>
            <p:ph idx="4294967295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0" name="Google Shape;3750;p243"/>
          <p:cNvSpPr txBox="1"/>
          <p:nvPr>
            <p:ph idx="3" type="body"/>
          </p:nvPr>
        </p:nvSpPr>
        <p:spPr>
          <a:xfrm>
            <a:off x="24707" y="828675"/>
            <a:ext cx="91440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Lifestyle website visited.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Domain Name: 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www.mysocalledchaos.com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Host Name:  Rotterdam-PC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IP Address:  172.16.4.205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NOTE:  Findings found that this machine is infected!  </a:t>
            </a:r>
            <a:endParaRPr/>
          </a:p>
        </p:txBody>
      </p:sp>
      <p:pic>
        <p:nvPicPr>
          <p:cNvPr id="3751" name="Google Shape;3751;p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113" y="1872350"/>
            <a:ext cx="7629174" cy="24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5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Google Shape;3756;p244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24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2" name="Shape 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3" name="Google Shape;3763;p2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Suspicious Behavior</a:t>
            </a:r>
            <a:endParaRPr/>
          </a:p>
        </p:txBody>
      </p:sp>
      <p:sp>
        <p:nvSpPr>
          <p:cNvPr id="3764" name="Google Shape;3764;p2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5" name="Google Shape;3765;p2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6" name="Google Shape;3766;p24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159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primary suspicious protocol traffic was http.</a:t>
            </a:r>
            <a:endParaRPr sz="2000">
              <a:solidFill>
                <a:schemeClr val="dk1"/>
              </a:solidFill>
            </a:endParaRPr>
          </a:p>
          <a:p>
            <a:pPr indent="-2159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Downloading viruses (june11.dll)</a:t>
            </a:r>
            <a:endParaRPr sz="2000">
              <a:solidFill>
                <a:schemeClr val="dk1"/>
              </a:solidFill>
            </a:endParaRPr>
          </a:p>
          <a:p>
            <a:pPr indent="-2159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Illegally downloading videos (Betty Boop)</a:t>
            </a:r>
            <a:endParaRPr sz="2000">
              <a:solidFill>
                <a:schemeClr val="dk1"/>
              </a:solidFill>
            </a:endParaRPr>
          </a:p>
          <a:p>
            <a:pPr indent="-2159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Establishing personal active directories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p2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Personal Web Server</a:t>
            </a:r>
            <a:endParaRPr/>
          </a:p>
        </p:txBody>
      </p:sp>
      <p:sp>
        <p:nvSpPr>
          <p:cNvPr id="3773" name="Google Shape;3773;p2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4" name="Google Shape;3774;p2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3775" name="Google Shape;3775;p246"/>
          <p:cNvSpPr txBox="1"/>
          <p:nvPr>
            <p:ph idx="3" type="body"/>
          </p:nvPr>
        </p:nvSpPr>
        <p:spPr>
          <a:xfrm>
            <a:off x="24707" y="828675"/>
            <a:ext cx="91440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Personal web server created on corporate network.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Domain Name:  </a:t>
            </a: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www.frank-n-ted.com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IP Addresses:  10.6.12.0/24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Domain Controller IP Address:  10.6.12.12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76" name="Google Shape;3776;p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75" y="1923375"/>
            <a:ext cx="5803565" cy="28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p2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Malware Downloaded</a:t>
            </a:r>
            <a:endParaRPr/>
          </a:p>
        </p:txBody>
      </p:sp>
      <p:sp>
        <p:nvSpPr>
          <p:cNvPr id="3783" name="Google Shape;3783;p2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4" name="Google Shape;3784;p2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3785" name="Google Shape;3785;p247"/>
          <p:cNvSpPr txBox="1"/>
          <p:nvPr>
            <p:ph idx="3" type="body"/>
          </p:nvPr>
        </p:nvSpPr>
        <p:spPr>
          <a:xfrm>
            <a:off x="24707" y="828675"/>
            <a:ext cx="91440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Request to download a malware file.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Source IP Address:  10.6.12.203 port 49739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Destination IP Address:  205.185.125.104 port 80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Malware File:  ‘june11.dll’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Classification (from www.virustotal.com):  Malicious Trojan Horse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86" name="Google Shape;3786;p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550" y="2351925"/>
            <a:ext cx="8438226" cy="19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1" name="Google Shape;3501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p2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Infected Windows Host</a:t>
            </a:r>
            <a:endParaRPr/>
          </a:p>
        </p:txBody>
      </p:sp>
      <p:sp>
        <p:nvSpPr>
          <p:cNvPr id="3793" name="Google Shape;3793;p2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4" name="Google Shape;3794;p2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3795" name="Google Shape;3795;p248"/>
          <p:cNvSpPr txBox="1"/>
          <p:nvPr>
            <p:ph idx="3" type="body"/>
          </p:nvPr>
        </p:nvSpPr>
        <p:spPr>
          <a:xfrm>
            <a:off x="24707" y="835819"/>
            <a:ext cx="91440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Vulnerable Windows machine connected to network.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Host Name:  Rotterdam-PC 						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IP Address:  172.16.4.205						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MAC Address:  00:59:07:b0:63:a4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Domain Controller (DC) IP Address:  172.16.4.4 	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Domain Controller Name:  Mind-Hammer-DC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Windows Username:  ‘</a:t>
            </a:r>
            <a:r>
              <a:rPr lang="en" sz="1500">
                <a:solidFill>
                  <a:srgbClr val="24292E"/>
                </a:solidFill>
              </a:rPr>
              <a:t>matthijs.devries’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/>
          </a:p>
        </p:txBody>
      </p:sp>
      <p:pic>
        <p:nvPicPr>
          <p:cNvPr id="3796" name="Google Shape;3796;p248"/>
          <p:cNvPicPr preferRelativeResize="0"/>
          <p:nvPr/>
        </p:nvPicPr>
        <p:blipFill rotWithShape="1">
          <a:blip r:embed="rId3">
            <a:alphaModFix/>
          </a:blip>
          <a:srcRect b="35629" l="0" r="0" t="0"/>
          <a:stretch/>
        </p:blipFill>
        <p:spPr>
          <a:xfrm>
            <a:off x="767438" y="2807354"/>
            <a:ext cx="7609124" cy="19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2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Illegal Downloads</a:t>
            </a:r>
            <a:endParaRPr/>
          </a:p>
        </p:txBody>
      </p:sp>
      <p:sp>
        <p:nvSpPr>
          <p:cNvPr id="3803" name="Google Shape;3803;p2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4" name="Google Shape;3804;p2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3805" name="Google Shape;3805;p249"/>
          <p:cNvSpPr txBox="1"/>
          <p:nvPr>
            <p:ph idx="3" type="body"/>
          </p:nvPr>
        </p:nvSpPr>
        <p:spPr>
          <a:xfrm>
            <a:off x="24707" y="835819"/>
            <a:ext cx="91440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Torrenting occurring within the network. 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Source IP Address:  10.0.0.201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MAC Address:  Msi_18:66:c8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Windows Username:  ‘elmer.blanco’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Torrent File:  ‘Betty_Boop_Rhythm_on_the_Reservations.avi.torrent’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Website:  www.publicdomaintorrents.com.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06" name="Google Shape;3806;p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175" y="2485575"/>
            <a:ext cx="8230451" cy="23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0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p250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25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6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251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25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2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 A1: </a:t>
            </a:r>
            <a:r>
              <a:rPr lang="en"/>
              <a:t>Outdated Resources &amp; Unlimited Authentication</a:t>
            </a:r>
            <a:endParaRPr/>
          </a:p>
        </p:txBody>
      </p:sp>
      <p:sp>
        <p:nvSpPr>
          <p:cNvPr id="3824" name="Google Shape;3824;p2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5" name="Google Shape;3825;p252"/>
          <p:cNvSpPr txBox="1"/>
          <p:nvPr>
            <p:ph idx="3" type="body"/>
          </p:nvPr>
        </p:nvSpPr>
        <p:spPr>
          <a:xfrm>
            <a:off x="269080" y="803625"/>
            <a:ext cx="86058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The following tools and techniques were used to enumerate the usernames from the WordPress site: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nmap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Web browser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wpscan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We performed a port scan to retrieve host and service information.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From this scan, we were able to find the URL for this WordPress site which then allowed us to enumerate the WordPress site to identify WordPress users.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9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p2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 A2: </a:t>
            </a:r>
            <a:r>
              <a:rPr lang="en">
                <a:solidFill>
                  <a:schemeClr val="dk1"/>
                </a:solidFill>
              </a:rPr>
              <a:t>Outdated Resources &amp; Unlimited Authentication</a:t>
            </a:r>
            <a:endParaRPr/>
          </a:p>
        </p:txBody>
      </p:sp>
      <p:sp>
        <p:nvSpPr>
          <p:cNvPr id="3831" name="Google Shape;3831;p2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2" name="Google Shape;3832;p253"/>
          <p:cNvSpPr txBox="1"/>
          <p:nvPr>
            <p:ph idx="3" type="body"/>
          </p:nvPr>
        </p:nvSpPr>
        <p:spPr>
          <a:xfrm>
            <a:off x="269075" y="803625"/>
            <a:ext cx="8605800" cy="4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The following tools and techniques were used to crack the hash passwords found in the MySQL server on Target 1: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Linux commands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‘John the Ripper’ tool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Command to brute force the hash passwords: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john wp_hashes.txt –wordlist=/usr/share/wordlists/rockyou.txt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833" name="Google Shape;383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25" y="3093413"/>
            <a:ext cx="63055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p2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 B1: </a:t>
            </a:r>
            <a:r>
              <a:rPr lang="en"/>
              <a:t>Plaintext Storage of Passwords</a:t>
            </a:r>
            <a:endParaRPr/>
          </a:p>
        </p:txBody>
      </p:sp>
      <p:sp>
        <p:nvSpPr>
          <p:cNvPr id="3839" name="Google Shape;3839;p2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0" name="Google Shape;3840;p254"/>
          <p:cNvSpPr txBox="1"/>
          <p:nvPr>
            <p:ph idx="3" type="body"/>
          </p:nvPr>
        </p:nvSpPr>
        <p:spPr>
          <a:xfrm>
            <a:off x="269080" y="803625"/>
            <a:ext cx="8605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The following tools and techniques were used to access directories and sensitive information on Target 1: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Linux commands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MySQL Server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After remotely gaining access into Target 1, we were able to search through the directories to find sensitive information.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Information accessed: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‘wp-config.php’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MySQL databases &amp; tables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	-  WordPress user password hashes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2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 B2: </a:t>
            </a:r>
            <a:r>
              <a:rPr lang="en"/>
              <a:t>Plaintext Storage of Passwords </a:t>
            </a:r>
            <a:r>
              <a:rPr lang="en"/>
              <a:t>(con’t)</a:t>
            </a:r>
            <a:endParaRPr/>
          </a:p>
        </p:txBody>
      </p:sp>
      <p:sp>
        <p:nvSpPr>
          <p:cNvPr id="3846" name="Google Shape;3846;p2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7" name="Google Shape;3847;p255"/>
          <p:cNvSpPr txBox="1"/>
          <p:nvPr>
            <p:ph idx="3" type="body"/>
          </p:nvPr>
        </p:nvSpPr>
        <p:spPr>
          <a:xfrm>
            <a:off x="269080" y="809095"/>
            <a:ext cx="8605800" cy="4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After finding the MySQL database user and password, we were able to gain access to the databases and tables in the MySQL server on Target 1.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Commands to log into the MySQL server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and list available databases and tables: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mysql –u root –pR@v3nSecurity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SHOW DATABASES;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USE wordpress;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SHOW TABLES;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3848" name="Google Shape;3848;p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417" y="2989550"/>
            <a:ext cx="1938696" cy="156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Google Shape;3849;p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5408" y="1517239"/>
            <a:ext cx="2030144" cy="303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3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2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 C1: </a:t>
            </a:r>
            <a:r>
              <a:rPr lang="en">
                <a:solidFill>
                  <a:schemeClr val="dk1"/>
                </a:solidFill>
              </a:rPr>
              <a:t>Improper Privilege Management</a:t>
            </a:r>
            <a:endParaRPr/>
          </a:p>
        </p:txBody>
      </p:sp>
      <p:sp>
        <p:nvSpPr>
          <p:cNvPr id="3855" name="Google Shape;3855;p2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6" name="Google Shape;3856;p256"/>
          <p:cNvSpPr txBox="1"/>
          <p:nvPr>
            <p:ph idx="3" type="body"/>
          </p:nvPr>
        </p:nvSpPr>
        <p:spPr>
          <a:xfrm>
            <a:off x="269080" y="803625"/>
            <a:ext cx="86058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The following tools and techniques were used to escalate privilege as the ‘root’ user on Target 1: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ssh command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-  python command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	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After cracking the password for a user, we were able to remotely access the Target 1 machine.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Then we checked for the sudo privileges this user had in order to escalate his privilege to ‘root’.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 C2: </a:t>
            </a:r>
            <a:r>
              <a:rPr lang="en">
                <a:solidFill>
                  <a:schemeClr val="dk1"/>
                </a:solidFill>
              </a:rPr>
              <a:t>Improper Privilege Management</a:t>
            </a:r>
            <a:r>
              <a:rPr lang="en"/>
              <a:t> (con’t)</a:t>
            </a:r>
            <a:endParaRPr/>
          </a:p>
        </p:txBody>
      </p:sp>
      <p:sp>
        <p:nvSpPr>
          <p:cNvPr id="3862" name="Google Shape;3862;p2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3" name="Google Shape;3863;p257"/>
          <p:cNvSpPr txBox="1"/>
          <p:nvPr>
            <p:ph idx="3" type="body"/>
          </p:nvPr>
        </p:nvSpPr>
        <p:spPr>
          <a:xfrm>
            <a:off x="269080" y="809095"/>
            <a:ext cx="8605800" cy="4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Command to perform remote host access to Target 1: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sudo ssh </a:t>
            </a:r>
            <a:r>
              <a:rPr lang="en" sz="17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steven@192.168.1.110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–p 22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	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	-  Again, we are able to maneuver within the system.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3864" name="Google Shape;3864;p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803" y="1695926"/>
            <a:ext cx="5544745" cy="230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Vulnerabilities: Target 1</a:t>
            </a:r>
            <a:endParaRPr/>
          </a:p>
        </p:txBody>
      </p:sp>
      <p:sp>
        <p:nvSpPr>
          <p:cNvPr id="3507" name="Google Shape;3507;p2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8" name="Google Shape;3508;p213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Our assessment uncovered the following critical vulnerabilities in </a:t>
            </a:r>
            <a:r>
              <a:rPr b="1" lang="en" sz="1700"/>
              <a:t>Target 1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3509" name="Google Shape;3509;p213"/>
          <p:cNvGraphicFramePr/>
          <p:nvPr/>
        </p:nvGraphicFramePr>
        <p:xfrm>
          <a:off x="446729" y="11603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{62813531-253B-432E-A084-6C8FB4E079E7}</a:tableStyleId>
              </a:tblPr>
              <a:tblGrid>
                <a:gridCol w="2750175"/>
                <a:gridCol w="2750175"/>
                <a:gridCol w="275017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CWE-672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of a resource after expiration or release.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software uses, accesses, or otherwise operates on a resource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after that resource has been expired, released, or revoked.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outdated versions of software leaves the target vulnerable to exploits.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CWE-307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Improper restriction of excessive authentication attempts.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software does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implement sufficient measures to prevent multiple failed authentication attempts within in a short time frame, making it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more susceptible to brute force attacks.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malicious actor can use a program to rapidly attempt to guess a username or password as many times as it would like until it successfully logs in.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CWE-256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Plaintext storage of a password.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Storing a password in plaintext may result in a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compromise.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Storing a plaintext password in a configuration file allows anyone who can read the file access to the password-protected resource.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CWE-269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Improper privilege management.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software does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properly assign, modify, track, or check privileges for an actor, creating an unintended sphere of control for that actor.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Giving the user Steven root access to python granted our team the ability to run a simple code to escalate to root.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2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 C3: </a:t>
            </a:r>
            <a:r>
              <a:rPr lang="en">
                <a:solidFill>
                  <a:schemeClr val="dk1"/>
                </a:solidFill>
              </a:rPr>
              <a:t>Improper Privilege Management </a:t>
            </a:r>
            <a:r>
              <a:rPr lang="en"/>
              <a:t>(con’t)</a:t>
            </a:r>
            <a:endParaRPr/>
          </a:p>
        </p:txBody>
      </p:sp>
      <p:sp>
        <p:nvSpPr>
          <p:cNvPr id="3870" name="Google Shape;3870;p2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1" name="Google Shape;3871;p258"/>
          <p:cNvSpPr txBox="1"/>
          <p:nvPr>
            <p:ph idx="3" type="body"/>
          </p:nvPr>
        </p:nvSpPr>
        <p:spPr>
          <a:xfrm>
            <a:off x="269080" y="809095"/>
            <a:ext cx="8605800" cy="4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Command to check for the sudo privileges a user ha</a:t>
            </a:r>
            <a:r>
              <a:rPr lang="en" sz="1700"/>
              <a:t>s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access to on Target 1: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sudo --list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/>
              <a:t>The user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has access to the </a:t>
            </a:r>
            <a:r>
              <a:rPr lang="en" sz="1700"/>
              <a:t>P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ython executable.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	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3872" name="Google Shape;3872;p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532" y="1646271"/>
            <a:ext cx="6157732" cy="130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2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D: </a:t>
            </a:r>
            <a:r>
              <a:rPr lang="en"/>
              <a:t>Backdoor Access </a:t>
            </a:r>
            <a:endParaRPr/>
          </a:p>
        </p:txBody>
      </p:sp>
      <p:sp>
        <p:nvSpPr>
          <p:cNvPr id="3878" name="Google Shape;3878;p2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9" name="Google Shape;3879;p259"/>
          <p:cNvSpPr txBox="1"/>
          <p:nvPr>
            <p:ph idx="3" type="body"/>
          </p:nvPr>
        </p:nvSpPr>
        <p:spPr>
          <a:xfrm>
            <a:off x="269100" y="769500"/>
            <a:ext cx="8605800" cy="429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Backdoor technique:</a:t>
            </a:r>
            <a:r>
              <a:rPr lang="en" sz="1500">
                <a:solidFill>
                  <a:schemeClr val="dk1"/>
                </a:solidFill>
              </a:rPr>
              <a:t>  Modified the sudoers file to give a user all sudo access.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Exploit:</a:t>
            </a:r>
            <a:r>
              <a:rPr lang="en" sz="1500">
                <a:solidFill>
                  <a:schemeClr val="dk1"/>
                </a:solidFill>
              </a:rPr>
              <a:t>  Logged in as root (Steven) and granted Michael all sudo access. The file’s modification time was changed back to its original time.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Connect:</a:t>
            </a:r>
            <a:r>
              <a:rPr lang="en" sz="1500">
                <a:solidFill>
                  <a:schemeClr val="dk1"/>
                </a:solidFill>
              </a:rPr>
              <a:t>  From Kali, logged in as Michael and now has the ability to exploit the Target machine: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880" name="Google Shape;3880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750" y="1522400"/>
            <a:ext cx="3618928" cy="76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1" name="Google Shape;3881;p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750" y="2356725"/>
            <a:ext cx="4471797" cy="53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2" name="Google Shape;3882;p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750" y="3583875"/>
            <a:ext cx="7305675" cy="126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4" name="Google Shape;3514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3058" cy="4592418"/>
          </a:xfrm>
          <a:prstGeom prst="rect">
            <a:avLst/>
          </a:prstGeom>
          <a:noFill/>
          <a:ln>
            <a:noFill/>
          </a:ln>
        </p:spPr>
      </p:pic>
      <p:sp>
        <p:nvSpPr>
          <p:cNvPr id="3515" name="Google Shape;3515;p21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516" name="Google Shape;3516;p214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7" name="Google Shape;3517;p21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2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Exploitation: </a:t>
            </a:r>
            <a:r>
              <a:rPr lang="en" sz="1700"/>
              <a:t>Outdated Resources (CWE-672) &amp; Unlimited Authentication (CWE-307)  </a:t>
            </a:r>
            <a:endParaRPr sz="1700"/>
          </a:p>
        </p:txBody>
      </p:sp>
      <p:sp>
        <p:nvSpPr>
          <p:cNvPr id="3523" name="Google Shape;3523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4" name="Google Shape;3524;p215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Target was using an outdated version of Wordpress, which allowed the use of Wpscan.</a:t>
            </a:r>
            <a:endParaRPr sz="1600">
              <a:solidFill>
                <a:schemeClr val="dk1"/>
              </a:solidFill>
            </a:endParaRPr>
          </a:p>
          <a:p>
            <a:pPr indent="-190500" lvl="1" marL="5207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wpscan –url </a:t>
            </a:r>
            <a:r>
              <a:rPr lang="en" sz="17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http://raven.local/wordpress</a:t>
            </a: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--enumerate u</a:t>
            </a:r>
            <a:endParaRPr sz="1600">
              <a:solidFill>
                <a:schemeClr val="dk1"/>
              </a:solidFill>
            </a:endParaRPr>
          </a:p>
          <a:p>
            <a:pPr indent="-1905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Using Wpscan, our team was able to </a:t>
            </a:r>
            <a:r>
              <a:rPr lang="en" sz="1600">
                <a:solidFill>
                  <a:schemeClr val="dk1"/>
                </a:solidFill>
              </a:rPr>
              <a:t>brute force</a:t>
            </a:r>
            <a:r>
              <a:rPr lang="en" sz="1600">
                <a:solidFill>
                  <a:schemeClr val="dk1"/>
                </a:solidFill>
              </a:rPr>
              <a:t> the </a:t>
            </a:r>
            <a:r>
              <a:rPr lang="en" sz="1600">
                <a:solidFill>
                  <a:schemeClr val="dk1"/>
                </a:solidFill>
              </a:rPr>
              <a:t>Target exposing </a:t>
            </a:r>
            <a:r>
              <a:rPr lang="en" sz="1600">
                <a:solidFill>
                  <a:schemeClr val="dk1"/>
                </a:solidFill>
              </a:rPr>
              <a:t>active users: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525" name="Google Shape;3525;p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8016" y="2170688"/>
            <a:ext cx="6697417" cy="2586833"/>
          </a:xfrm>
          <a:prstGeom prst="rect">
            <a:avLst/>
          </a:prstGeom>
          <a:noFill/>
          <a:ln>
            <a:noFill/>
          </a:ln>
        </p:spPr>
      </p:pic>
      <p:sp>
        <p:nvSpPr>
          <p:cNvPr id="3526" name="Google Shape;3526;p215"/>
          <p:cNvSpPr txBox="1"/>
          <p:nvPr/>
        </p:nvSpPr>
        <p:spPr>
          <a:xfrm>
            <a:off x="1013375" y="4844725"/>
            <a:ext cx="7106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 See Appendix A1 &amp; A2  - Outdated Resources &amp; Unlimited Authentication for tools and techniques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0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Plaintext Storage of Passwords (CWE-256)</a:t>
            </a:r>
            <a:endParaRPr/>
          </a:p>
        </p:txBody>
      </p:sp>
      <p:sp>
        <p:nvSpPr>
          <p:cNvPr id="3532" name="Google Shape;3532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3" name="Google Shape;3533;p216"/>
          <p:cNvSpPr txBox="1"/>
          <p:nvPr>
            <p:ph idx="3" type="body"/>
          </p:nvPr>
        </p:nvSpPr>
        <p:spPr>
          <a:xfrm>
            <a:off x="263825" y="860775"/>
            <a:ext cx="8605800" cy="3560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968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After being able to SSH into Michael’s machine, Red Team was able to access wp-content in /var/www/html/wordpress</a:t>
            </a:r>
            <a:endParaRPr sz="1700">
              <a:solidFill>
                <a:schemeClr val="dk1"/>
              </a:solidFill>
            </a:endParaRPr>
          </a:p>
          <a:p>
            <a:pPr indent="-19685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This revealed a plaintext password to the MySql database.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19685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Inside the MySql database we enumerated a list of users and their password hashes.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534" name="Google Shape;3534;p216"/>
          <p:cNvPicPr preferRelativeResize="0"/>
          <p:nvPr/>
        </p:nvPicPr>
        <p:blipFill rotWithShape="1">
          <a:blip r:embed="rId3">
            <a:alphaModFix/>
          </a:blip>
          <a:srcRect b="72454" l="0" r="65742" t="19243"/>
          <a:stretch/>
        </p:blipFill>
        <p:spPr>
          <a:xfrm>
            <a:off x="2462653" y="2038050"/>
            <a:ext cx="3724682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5" name="Google Shape;3535;p216"/>
          <p:cNvPicPr preferRelativeResize="0"/>
          <p:nvPr/>
        </p:nvPicPr>
        <p:blipFill rotWithShape="1">
          <a:blip r:embed="rId4">
            <a:alphaModFix/>
          </a:blip>
          <a:srcRect b="14236" l="0" r="53940" t="0"/>
          <a:stretch/>
        </p:blipFill>
        <p:spPr>
          <a:xfrm>
            <a:off x="2788476" y="3335569"/>
            <a:ext cx="3073007" cy="988781"/>
          </a:xfrm>
          <a:prstGeom prst="rect">
            <a:avLst/>
          </a:prstGeom>
          <a:noFill/>
          <a:ln>
            <a:noFill/>
          </a:ln>
        </p:spPr>
      </p:pic>
      <p:sp>
        <p:nvSpPr>
          <p:cNvPr id="3536" name="Google Shape;3536;p216"/>
          <p:cNvSpPr txBox="1"/>
          <p:nvPr/>
        </p:nvSpPr>
        <p:spPr>
          <a:xfrm>
            <a:off x="621425" y="4833000"/>
            <a:ext cx="789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 See Appendix B1 &amp; B2 – Plaintext Storage of Passwords for tools and techniques used.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2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Improper </a:t>
            </a:r>
            <a:r>
              <a:rPr lang="en"/>
              <a:t>Privilege</a:t>
            </a:r>
            <a:r>
              <a:rPr lang="en"/>
              <a:t> Management (CWE-269)</a:t>
            </a:r>
            <a:endParaRPr/>
          </a:p>
        </p:txBody>
      </p:sp>
      <p:sp>
        <p:nvSpPr>
          <p:cNvPr id="3542" name="Google Shape;3542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3" name="Google Shape;3543;p217"/>
          <p:cNvSpPr txBox="1"/>
          <p:nvPr>
            <p:ph idx="3" type="body"/>
          </p:nvPr>
        </p:nvSpPr>
        <p:spPr>
          <a:xfrm>
            <a:off x="269100" y="1194099"/>
            <a:ext cx="86058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Command to escalate privilege to ‘root’ on Target 1: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sudo python –c ‘import pty;pty.spawn(“/bin/bash”);’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We are now logged </a:t>
            </a:r>
            <a:r>
              <a:rPr lang="en" sz="1700"/>
              <a:t>i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n as ‘root’.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	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3544" name="Google Shape;3544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895" y="2090892"/>
            <a:ext cx="4873245" cy="899047"/>
          </a:xfrm>
          <a:prstGeom prst="rect">
            <a:avLst/>
          </a:prstGeom>
          <a:noFill/>
          <a:ln>
            <a:noFill/>
          </a:ln>
        </p:spPr>
      </p:pic>
      <p:sp>
        <p:nvSpPr>
          <p:cNvPr id="3545" name="Google Shape;3545;p217"/>
          <p:cNvSpPr txBox="1"/>
          <p:nvPr/>
        </p:nvSpPr>
        <p:spPr>
          <a:xfrm>
            <a:off x="982550" y="4833000"/>
            <a:ext cx="696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 See Appendix C1 - C3 – Improper Privilege Management for tools and techniques used.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